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8" r:id="rId2"/>
    <p:sldMasterId id="2147483654" r:id="rId3"/>
    <p:sldMasterId id="2147483656" r:id="rId4"/>
    <p:sldMasterId id="2147483661" r:id="rId5"/>
    <p:sldMasterId id="2147483666" r:id="rId6"/>
  </p:sldMasterIdLst>
  <p:notesMasterIdLst>
    <p:notesMasterId r:id="rId36"/>
  </p:notesMasterIdLst>
  <p:sldIdLst>
    <p:sldId id="356" r:id="rId7"/>
    <p:sldId id="312" r:id="rId8"/>
    <p:sldId id="719" r:id="rId9"/>
    <p:sldId id="823" r:id="rId10"/>
    <p:sldId id="824" r:id="rId11"/>
    <p:sldId id="278" r:id="rId12"/>
    <p:sldId id="301" r:id="rId13"/>
    <p:sldId id="281" r:id="rId14"/>
    <p:sldId id="282" r:id="rId15"/>
    <p:sldId id="279" r:id="rId16"/>
    <p:sldId id="283" r:id="rId17"/>
    <p:sldId id="284" r:id="rId18"/>
    <p:sldId id="285" r:id="rId19"/>
    <p:sldId id="286" r:id="rId20"/>
    <p:sldId id="287" r:id="rId21"/>
    <p:sldId id="296" r:id="rId22"/>
    <p:sldId id="288" r:id="rId23"/>
    <p:sldId id="289" r:id="rId24"/>
    <p:sldId id="291" r:id="rId25"/>
    <p:sldId id="292" r:id="rId26"/>
    <p:sldId id="290" r:id="rId27"/>
    <p:sldId id="293" r:id="rId28"/>
    <p:sldId id="304" r:id="rId29"/>
    <p:sldId id="294" r:id="rId30"/>
    <p:sldId id="308" r:id="rId31"/>
    <p:sldId id="307" r:id="rId32"/>
    <p:sldId id="295" r:id="rId33"/>
    <p:sldId id="297" r:id="rId34"/>
    <p:sldId id="299" r:id="rId35"/>
  </p:sldIdLst>
  <p:sldSz cx="9144000" cy="6858000" type="screen4x3"/>
  <p:notesSz cx="9363075" cy="707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6E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60" autoAdjust="0"/>
  </p:normalViewPr>
  <p:slideViewPr>
    <p:cSldViewPr snapToGrid="0" snapToObjects="1">
      <p:cViewPr varScale="1">
        <p:scale>
          <a:sx n="59" d="100"/>
          <a:sy n="59" d="100"/>
        </p:scale>
        <p:origin x="142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 Id="rId4" Type="http://schemas.openxmlformats.org/officeDocument/2006/relationships/image" Target="../media/image2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 Id="rId4"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FD300-BA83-41DE-8B4F-9B5C13621BBD}" type="doc">
      <dgm:prSet loTypeId="urn:microsoft.com/office/officeart/2018/5/layout/Centered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1E952D43-F419-493F-B630-9C3C13D574DC}">
      <dgm:prSet custT="1"/>
      <dgm:spPr/>
      <dgm:t>
        <a:bodyPr/>
        <a:lstStyle/>
        <a:p>
          <a:pPr>
            <a:lnSpc>
              <a:spcPct val="100000"/>
            </a:lnSpc>
            <a:defRPr b="1"/>
          </a:pPr>
          <a:r>
            <a:rPr lang="en-US" sz="2400" dirty="0"/>
            <a:t>For audio dial:</a:t>
          </a:r>
        </a:p>
        <a:p>
          <a:pPr>
            <a:lnSpc>
              <a:spcPct val="100000"/>
            </a:lnSpc>
            <a:defRPr b="1"/>
          </a:pPr>
          <a:r>
            <a:rPr lang="en-US" sz="2400" dirty="0">
              <a:effectLst/>
              <a:latin typeface="+mn-lt"/>
              <a:ea typeface="Calibri" panose="020F0502020204030204" pitchFamily="34" charset="0"/>
              <a:cs typeface="Times New Roman" panose="02020603050405020304" pitchFamily="18" charset="0"/>
            </a:rPr>
            <a:t>1 646 558 8656#  </a:t>
          </a:r>
        </a:p>
        <a:p>
          <a:pPr>
            <a:lnSpc>
              <a:spcPct val="100000"/>
            </a:lnSpc>
            <a:defRPr b="1"/>
          </a:pPr>
          <a:r>
            <a:rPr lang="en-US" sz="2400" dirty="0">
              <a:effectLst/>
              <a:latin typeface="+mn-lt"/>
              <a:ea typeface="Calibri" panose="020F0502020204030204" pitchFamily="34" charset="0"/>
              <a:cs typeface="Times New Roman" panose="02020603050405020304" pitchFamily="18" charset="0"/>
            </a:rPr>
            <a:t>then your participant ID </a:t>
          </a:r>
        </a:p>
        <a:p>
          <a:pPr>
            <a:lnSpc>
              <a:spcPct val="100000"/>
            </a:lnSpc>
            <a:defRPr b="1"/>
          </a:pPr>
          <a:r>
            <a:rPr lang="en-US" sz="2400" dirty="0">
              <a:effectLst/>
              <a:latin typeface="+mn-lt"/>
              <a:ea typeface="Calibri" panose="020F0502020204030204" pitchFamily="34" charset="0"/>
              <a:cs typeface="Times New Roman" panose="02020603050405020304" pitchFamily="18" charset="0"/>
            </a:rPr>
            <a:t>and #</a:t>
          </a:r>
        </a:p>
      </dgm:t>
    </dgm:pt>
    <dgm:pt modelId="{470EE03F-3BEE-4F03-83C2-0CD4FEFCF29C}" type="parTrans" cxnId="{A866BBE5-6321-488D-8B81-BC9FB2164B76}">
      <dgm:prSet/>
      <dgm:spPr/>
      <dgm:t>
        <a:bodyPr/>
        <a:lstStyle/>
        <a:p>
          <a:endParaRPr lang="en-US"/>
        </a:p>
      </dgm:t>
    </dgm:pt>
    <dgm:pt modelId="{69ED382B-612C-4144-9579-45FE377EBA96}" type="sibTrans" cxnId="{A866BBE5-6321-488D-8B81-BC9FB2164B76}">
      <dgm:prSet/>
      <dgm:spPr/>
      <dgm:t>
        <a:bodyPr/>
        <a:lstStyle/>
        <a:p>
          <a:endParaRPr lang="en-US"/>
        </a:p>
      </dgm:t>
    </dgm:pt>
    <dgm:pt modelId="{5213A9FF-F01C-419A-908C-26E304079955}">
      <dgm:prSet custT="1"/>
      <dgm:spPr/>
      <dgm:t>
        <a:bodyPr/>
        <a:lstStyle/>
        <a:p>
          <a:pPr>
            <a:lnSpc>
              <a:spcPct val="100000"/>
            </a:lnSpc>
            <a:defRPr b="1"/>
          </a:pPr>
          <a:r>
            <a:rPr lang="en-US" sz="2000" dirty="0"/>
            <a:t>Attendance</a:t>
          </a:r>
        </a:p>
        <a:p>
          <a:pPr>
            <a:lnSpc>
              <a:spcPct val="100000"/>
            </a:lnSpc>
            <a:defRPr b="1"/>
          </a:pPr>
          <a:r>
            <a:rPr lang="en-US" sz="2000" dirty="0"/>
            <a:t>Sign your practice name in the Chat Box</a:t>
          </a:r>
        </a:p>
      </dgm:t>
    </dgm:pt>
    <dgm:pt modelId="{1BCF71FF-494B-4697-B2B8-C6EF78B65ABB}" type="parTrans" cxnId="{15FFB626-8319-4E88-9680-E3B52B9F1C89}">
      <dgm:prSet/>
      <dgm:spPr/>
      <dgm:t>
        <a:bodyPr/>
        <a:lstStyle/>
        <a:p>
          <a:endParaRPr lang="en-US"/>
        </a:p>
      </dgm:t>
    </dgm:pt>
    <dgm:pt modelId="{E53B7790-6C51-4964-97B0-D0779B4D94BE}" type="sibTrans" cxnId="{15FFB626-8319-4E88-9680-E3B52B9F1C89}">
      <dgm:prSet/>
      <dgm:spPr/>
      <dgm:t>
        <a:bodyPr/>
        <a:lstStyle/>
        <a:p>
          <a:endParaRPr lang="en-US"/>
        </a:p>
      </dgm:t>
    </dgm:pt>
    <dgm:pt modelId="{2862DF8A-CDE1-4850-8675-335BABCBC3E1}">
      <dgm:prSet custT="1"/>
      <dgm:spPr/>
      <dgm:t>
        <a:bodyPr/>
        <a:lstStyle/>
        <a:p>
          <a:pPr>
            <a:lnSpc>
              <a:spcPct val="100000"/>
            </a:lnSpc>
            <a:defRPr b="1"/>
          </a:pPr>
          <a:r>
            <a:rPr lang="en-US" sz="2000" dirty="0"/>
            <a:t>Once you  have joined by phone or computer’s audio, hit mute to minimize background noise </a:t>
          </a:r>
        </a:p>
      </dgm:t>
    </dgm:pt>
    <dgm:pt modelId="{AE384680-C109-47F9-A5B8-65E7363AA329}" type="parTrans" cxnId="{E8CE86E3-2963-40A9-874C-C75CED05648E}">
      <dgm:prSet/>
      <dgm:spPr/>
      <dgm:t>
        <a:bodyPr/>
        <a:lstStyle/>
        <a:p>
          <a:endParaRPr lang="en-US"/>
        </a:p>
      </dgm:t>
    </dgm:pt>
    <dgm:pt modelId="{2D5A81A6-6728-4F88-BBF5-8D654461D7E7}" type="sibTrans" cxnId="{E8CE86E3-2963-40A9-874C-C75CED05648E}">
      <dgm:prSet/>
      <dgm:spPr/>
      <dgm:t>
        <a:bodyPr/>
        <a:lstStyle/>
        <a:p>
          <a:endParaRPr lang="en-US"/>
        </a:p>
      </dgm:t>
    </dgm:pt>
    <dgm:pt modelId="{AB3FF99D-54E5-4B4B-93AF-DCB1F7F25915}" type="pres">
      <dgm:prSet presAssocID="{9C7FD300-BA83-41DE-8B4F-9B5C13621BBD}" presName="root" presStyleCnt="0">
        <dgm:presLayoutVars>
          <dgm:dir/>
          <dgm:resizeHandles val="exact"/>
        </dgm:presLayoutVars>
      </dgm:prSet>
      <dgm:spPr/>
    </dgm:pt>
    <dgm:pt modelId="{A7EAF148-B15A-4772-8BF2-81D7B0C1B950}" type="pres">
      <dgm:prSet presAssocID="{1E952D43-F419-493F-B630-9C3C13D574DC}" presName="compNode" presStyleCnt="0"/>
      <dgm:spPr/>
    </dgm:pt>
    <dgm:pt modelId="{4F47F761-CE74-4D69-A8E6-5D3CEA812832}" type="pres">
      <dgm:prSet presAssocID="{1E952D43-F419-493F-B630-9C3C13D574DC}" presName="iconRect" presStyleLbl="node1" presStyleIdx="0" presStyleCnt="3" custLinFactNeighborX="-18799" custLinFactNeighborY="-8736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eiver"/>
        </a:ext>
      </dgm:extLst>
    </dgm:pt>
    <dgm:pt modelId="{44218CFC-8E58-4F1D-B08F-D95E434E93A9}" type="pres">
      <dgm:prSet presAssocID="{1E952D43-F419-493F-B630-9C3C13D574DC}" presName="iconSpace" presStyleCnt="0"/>
      <dgm:spPr/>
    </dgm:pt>
    <dgm:pt modelId="{7599B242-5190-47A9-AF8D-DA7EB30A5AEE}" type="pres">
      <dgm:prSet presAssocID="{1E952D43-F419-493F-B630-9C3C13D574DC}" presName="parTx" presStyleLbl="revTx" presStyleIdx="0" presStyleCnt="6" custScaleX="121045" custScaleY="137509">
        <dgm:presLayoutVars>
          <dgm:chMax val="0"/>
          <dgm:chPref val="0"/>
        </dgm:presLayoutVars>
      </dgm:prSet>
      <dgm:spPr/>
    </dgm:pt>
    <dgm:pt modelId="{3E6DA796-4615-40C7-8177-1E6FB337C775}" type="pres">
      <dgm:prSet presAssocID="{1E952D43-F419-493F-B630-9C3C13D574DC}" presName="txSpace" presStyleCnt="0"/>
      <dgm:spPr/>
    </dgm:pt>
    <dgm:pt modelId="{F1467609-AECC-4A82-AAC5-8211A73BEEAD}" type="pres">
      <dgm:prSet presAssocID="{1E952D43-F419-493F-B630-9C3C13D574DC}" presName="desTx" presStyleLbl="revTx" presStyleIdx="1" presStyleCnt="6">
        <dgm:presLayoutVars/>
      </dgm:prSet>
      <dgm:spPr/>
    </dgm:pt>
    <dgm:pt modelId="{648411FE-5575-4F79-BD2D-1219F4550435}" type="pres">
      <dgm:prSet presAssocID="{69ED382B-612C-4144-9579-45FE377EBA96}" presName="sibTrans" presStyleCnt="0"/>
      <dgm:spPr/>
    </dgm:pt>
    <dgm:pt modelId="{262FE736-5A0B-4998-886F-E5F94B31C986}" type="pres">
      <dgm:prSet presAssocID="{2862DF8A-CDE1-4850-8675-335BABCBC3E1}" presName="compNode" presStyleCnt="0"/>
      <dgm:spPr/>
    </dgm:pt>
    <dgm:pt modelId="{0B9A3B47-2975-4CCA-9D6E-362EE4C6F7B5}" type="pres">
      <dgm:prSet presAssocID="{2862DF8A-CDE1-4850-8675-335BABCBC3E1}" presName="iconRect" presStyleLbl="node1" presStyleIdx="1" presStyleCnt="3" custLinFactY="-692" custLinFactNeighborX="-1995" custLinFactNeighborY="-100000"/>
      <dgm:spPr/>
    </dgm:pt>
    <dgm:pt modelId="{7499FB31-7D93-4A94-97C2-1860C35E5226}" type="pres">
      <dgm:prSet presAssocID="{2862DF8A-CDE1-4850-8675-335BABCBC3E1}" presName="iconSpace" presStyleCnt="0"/>
      <dgm:spPr/>
    </dgm:pt>
    <dgm:pt modelId="{17295E6F-7E2B-4C94-AFC7-B9F58EF038D5}" type="pres">
      <dgm:prSet presAssocID="{2862DF8A-CDE1-4850-8675-335BABCBC3E1}" presName="parTx" presStyleLbl="revTx" presStyleIdx="2" presStyleCnt="6" custLinFactNeighborX="-3003" custLinFactNeighborY="-21660">
        <dgm:presLayoutVars>
          <dgm:chMax val="0"/>
          <dgm:chPref val="0"/>
        </dgm:presLayoutVars>
      </dgm:prSet>
      <dgm:spPr/>
    </dgm:pt>
    <dgm:pt modelId="{4579EBE2-7939-48BD-B14C-8837B7F30231}" type="pres">
      <dgm:prSet presAssocID="{2862DF8A-CDE1-4850-8675-335BABCBC3E1}" presName="txSpace" presStyleCnt="0"/>
      <dgm:spPr/>
    </dgm:pt>
    <dgm:pt modelId="{F7F8639E-121A-493A-978C-E3C8374A33CA}" type="pres">
      <dgm:prSet presAssocID="{2862DF8A-CDE1-4850-8675-335BABCBC3E1}" presName="desTx" presStyleLbl="revTx" presStyleIdx="3" presStyleCnt="6">
        <dgm:presLayoutVars/>
      </dgm:prSet>
      <dgm:spPr/>
    </dgm:pt>
    <dgm:pt modelId="{C76A685F-A6AE-470C-93F9-7BDD21451DE3}" type="pres">
      <dgm:prSet presAssocID="{2D5A81A6-6728-4F88-BBF5-8D654461D7E7}" presName="sibTrans" presStyleCnt="0"/>
      <dgm:spPr/>
    </dgm:pt>
    <dgm:pt modelId="{58870A65-BBB0-4FA7-A839-A263A3A4BD1C}" type="pres">
      <dgm:prSet presAssocID="{5213A9FF-F01C-419A-908C-26E304079955}" presName="compNode" presStyleCnt="0"/>
      <dgm:spPr/>
    </dgm:pt>
    <dgm:pt modelId="{ADF70E47-CB0F-4B6C-B73F-9299FD2AAFCD}" type="pres">
      <dgm:prSet presAssocID="{5213A9FF-F01C-419A-908C-26E304079955}" presName="iconRect" presStyleLbl="node1" presStyleIdx="2" presStyleCnt="3" custScaleY="114931" custLinFactNeighborX="-4700" custLinFactNeighborY="-9086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9CDC737D-BAA3-431B-AE10-38A18F1004F2}" type="pres">
      <dgm:prSet presAssocID="{5213A9FF-F01C-419A-908C-26E304079955}" presName="iconSpace" presStyleCnt="0"/>
      <dgm:spPr/>
    </dgm:pt>
    <dgm:pt modelId="{F8BBE77F-3245-4EED-852E-AAF32A1BA3F5}" type="pres">
      <dgm:prSet presAssocID="{5213A9FF-F01C-419A-908C-26E304079955}" presName="parTx" presStyleLbl="revTx" presStyleIdx="4" presStyleCnt="6" custScaleY="115214" custLinFactNeighborY="-16508">
        <dgm:presLayoutVars>
          <dgm:chMax val="0"/>
          <dgm:chPref val="0"/>
        </dgm:presLayoutVars>
      </dgm:prSet>
      <dgm:spPr/>
    </dgm:pt>
    <dgm:pt modelId="{E8C710E4-8BE5-46B6-B053-C51D9B40DD9E}" type="pres">
      <dgm:prSet presAssocID="{5213A9FF-F01C-419A-908C-26E304079955}" presName="txSpace" presStyleCnt="0"/>
      <dgm:spPr/>
    </dgm:pt>
    <dgm:pt modelId="{C9641585-27D7-42D8-A4A2-FABF4B7C3345}" type="pres">
      <dgm:prSet presAssocID="{5213A9FF-F01C-419A-908C-26E304079955}" presName="desTx" presStyleLbl="revTx" presStyleIdx="5" presStyleCnt="6" custScaleY="792495" custLinFactY="-2200000" custLinFactNeighborX="2338" custLinFactNeighborY="-2263230">
        <dgm:presLayoutVars/>
      </dgm:prSet>
      <dgm:spPr/>
    </dgm:pt>
  </dgm:ptLst>
  <dgm:cxnLst>
    <dgm:cxn modelId="{15FFB626-8319-4E88-9680-E3B52B9F1C89}" srcId="{9C7FD300-BA83-41DE-8B4F-9B5C13621BBD}" destId="{5213A9FF-F01C-419A-908C-26E304079955}" srcOrd="2" destOrd="0" parTransId="{1BCF71FF-494B-4697-B2B8-C6EF78B65ABB}" sibTransId="{E53B7790-6C51-4964-97B0-D0779B4D94BE}"/>
    <dgm:cxn modelId="{B3225444-AD39-4760-A369-CF53D469A251}" type="presOf" srcId="{9C7FD300-BA83-41DE-8B4F-9B5C13621BBD}" destId="{AB3FF99D-54E5-4B4B-93AF-DCB1F7F25915}" srcOrd="0" destOrd="0" presId="urn:microsoft.com/office/officeart/2018/5/layout/CenteredIconLabelDescriptionList"/>
    <dgm:cxn modelId="{F70549CC-1D52-40A3-B3F4-39411CD834BE}" type="presOf" srcId="{5213A9FF-F01C-419A-908C-26E304079955}" destId="{F8BBE77F-3245-4EED-852E-AAF32A1BA3F5}" srcOrd="0" destOrd="0" presId="urn:microsoft.com/office/officeart/2018/5/layout/CenteredIconLabelDescriptionList"/>
    <dgm:cxn modelId="{81B549CE-489A-4A4B-BB3E-1C4C5AA3BD4C}" type="presOf" srcId="{2862DF8A-CDE1-4850-8675-335BABCBC3E1}" destId="{17295E6F-7E2B-4C94-AFC7-B9F58EF038D5}" srcOrd="0" destOrd="0" presId="urn:microsoft.com/office/officeart/2018/5/layout/CenteredIconLabelDescriptionList"/>
    <dgm:cxn modelId="{E8CE86E3-2963-40A9-874C-C75CED05648E}" srcId="{9C7FD300-BA83-41DE-8B4F-9B5C13621BBD}" destId="{2862DF8A-CDE1-4850-8675-335BABCBC3E1}" srcOrd="1" destOrd="0" parTransId="{AE384680-C109-47F9-A5B8-65E7363AA329}" sibTransId="{2D5A81A6-6728-4F88-BBF5-8D654461D7E7}"/>
    <dgm:cxn modelId="{A866BBE5-6321-488D-8B81-BC9FB2164B76}" srcId="{9C7FD300-BA83-41DE-8B4F-9B5C13621BBD}" destId="{1E952D43-F419-493F-B630-9C3C13D574DC}" srcOrd="0" destOrd="0" parTransId="{470EE03F-3BEE-4F03-83C2-0CD4FEFCF29C}" sibTransId="{69ED382B-612C-4144-9579-45FE377EBA96}"/>
    <dgm:cxn modelId="{664E89FB-25AA-4D1C-AF17-1523C3A4EAFD}" type="presOf" srcId="{1E952D43-F419-493F-B630-9C3C13D574DC}" destId="{7599B242-5190-47A9-AF8D-DA7EB30A5AEE}" srcOrd="0" destOrd="0" presId="urn:microsoft.com/office/officeart/2018/5/layout/CenteredIconLabelDescriptionList"/>
    <dgm:cxn modelId="{B4563564-80C1-433C-B6EC-54D0229B6A9C}" type="presParOf" srcId="{AB3FF99D-54E5-4B4B-93AF-DCB1F7F25915}" destId="{A7EAF148-B15A-4772-8BF2-81D7B0C1B950}" srcOrd="0" destOrd="0" presId="urn:microsoft.com/office/officeart/2018/5/layout/CenteredIconLabelDescriptionList"/>
    <dgm:cxn modelId="{C02366E8-536B-4BC7-9094-07A7681523B0}" type="presParOf" srcId="{A7EAF148-B15A-4772-8BF2-81D7B0C1B950}" destId="{4F47F761-CE74-4D69-A8E6-5D3CEA812832}" srcOrd="0" destOrd="0" presId="urn:microsoft.com/office/officeart/2018/5/layout/CenteredIconLabelDescriptionList"/>
    <dgm:cxn modelId="{8B637D46-65FC-439F-A688-E803EDA6B383}" type="presParOf" srcId="{A7EAF148-B15A-4772-8BF2-81D7B0C1B950}" destId="{44218CFC-8E58-4F1D-B08F-D95E434E93A9}" srcOrd="1" destOrd="0" presId="urn:microsoft.com/office/officeart/2018/5/layout/CenteredIconLabelDescriptionList"/>
    <dgm:cxn modelId="{EA46C361-A67F-4DC0-9ABF-A241EBECE3E4}" type="presParOf" srcId="{A7EAF148-B15A-4772-8BF2-81D7B0C1B950}" destId="{7599B242-5190-47A9-AF8D-DA7EB30A5AEE}" srcOrd="2" destOrd="0" presId="urn:microsoft.com/office/officeart/2018/5/layout/CenteredIconLabelDescriptionList"/>
    <dgm:cxn modelId="{B592062A-DDAB-40D1-BF35-D9A71AF32563}" type="presParOf" srcId="{A7EAF148-B15A-4772-8BF2-81D7B0C1B950}" destId="{3E6DA796-4615-40C7-8177-1E6FB337C775}" srcOrd="3" destOrd="0" presId="urn:microsoft.com/office/officeart/2018/5/layout/CenteredIconLabelDescriptionList"/>
    <dgm:cxn modelId="{B068E092-6BCE-44CD-B9A8-8644224F18E9}" type="presParOf" srcId="{A7EAF148-B15A-4772-8BF2-81D7B0C1B950}" destId="{F1467609-AECC-4A82-AAC5-8211A73BEEAD}" srcOrd="4" destOrd="0" presId="urn:microsoft.com/office/officeart/2018/5/layout/CenteredIconLabelDescriptionList"/>
    <dgm:cxn modelId="{E3063EA5-5D4A-4B4D-BC9D-A22D2F88A9A2}" type="presParOf" srcId="{AB3FF99D-54E5-4B4B-93AF-DCB1F7F25915}" destId="{648411FE-5575-4F79-BD2D-1219F4550435}" srcOrd="1" destOrd="0" presId="urn:microsoft.com/office/officeart/2018/5/layout/CenteredIconLabelDescriptionList"/>
    <dgm:cxn modelId="{12F30883-C67E-4A3D-A178-DA07A6277526}" type="presParOf" srcId="{AB3FF99D-54E5-4B4B-93AF-DCB1F7F25915}" destId="{262FE736-5A0B-4998-886F-E5F94B31C986}" srcOrd="2" destOrd="0" presId="urn:microsoft.com/office/officeart/2018/5/layout/CenteredIconLabelDescriptionList"/>
    <dgm:cxn modelId="{E9FE7EB0-C3C9-4CC7-8A1E-3A620AC5D1F9}" type="presParOf" srcId="{262FE736-5A0B-4998-886F-E5F94B31C986}" destId="{0B9A3B47-2975-4CCA-9D6E-362EE4C6F7B5}" srcOrd="0" destOrd="0" presId="urn:microsoft.com/office/officeart/2018/5/layout/CenteredIconLabelDescriptionList"/>
    <dgm:cxn modelId="{5E8F9C0B-B808-4DAF-8FFE-21DD934B9AA1}" type="presParOf" srcId="{262FE736-5A0B-4998-886F-E5F94B31C986}" destId="{7499FB31-7D93-4A94-97C2-1860C35E5226}" srcOrd="1" destOrd="0" presId="urn:microsoft.com/office/officeart/2018/5/layout/CenteredIconLabelDescriptionList"/>
    <dgm:cxn modelId="{DFC03B23-AD0C-49B1-ACC8-AA2321E0D10E}" type="presParOf" srcId="{262FE736-5A0B-4998-886F-E5F94B31C986}" destId="{17295E6F-7E2B-4C94-AFC7-B9F58EF038D5}" srcOrd="2" destOrd="0" presId="urn:microsoft.com/office/officeart/2018/5/layout/CenteredIconLabelDescriptionList"/>
    <dgm:cxn modelId="{4F875C73-C236-418B-A2F2-D81CBF592763}" type="presParOf" srcId="{262FE736-5A0B-4998-886F-E5F94B31C986}" destId="{4579EBE2-7939-48BD-B14C-8837B7F30231}" srcOrd="3" destOrd="0" presId="urn:microsoft.com/office/officeart/2018/5/layout/CenteredIconLabelDescriptionList"/>
    <dgm:cxn modelId="{994955AB-AB0B-44B2-B371-4F42A2080E1B}" type="presParOf" srcId="{262FE736-5A0B-4998-886F-E5F94B31C986}" destId="{F7F8639E-121A-493A-978C-E3C8374A33CA}" srcOrd="4" destOrd="0" presId="urn:microsoft.com/office/officeart/2018/5/layout/CenteredIconLabelDescriptionList"/>
    <dgm:cxn modelId="{252FEB41-7658-4309-8ABC-7C3AFEEF0BEA}" type="presParOf" srcId="{AB3FF99D-54E5-4B4B-93AF-DCB1F7F25915}" destId="{C76A685F-A6AE-470C-93F9-7BDD21451DE3}" srcOrd="3" destOrd="0" presId="urn:microsoft.com/office/officeart/2018/5/layout/CenteredIconLabelDescriptionList"/>
    <dgm:cxn modelId="{73EC86C1-233C-4BA1-8501-0369FFEC3477}" type="presParOf" srcId="{AB3FF99D-54E5-4B4B-93AF-DCB1F7F25915}" destId="{58870A65-BBB0-4FA7-A839-A263A3A4BD1C}" srcOrd="4" destOrd="0" presId="urn:microsoft.com/office/officeart/2018/5/layout/CenteredIconLabelDescriptionList"/>
    <dgm:cxn modelId="{6149728E-D8D4-4761-941F-B0EDEDDD2C01}" type="presParOf" srcId="{58870A65-BBB0-4FA7-A839-A263A3A4BD1C}" destId="{ADF70E47-CB0F-4B6C-B73F-9299FD2AAFCD}" srcOrd="0" destOrd="0" presId="urn:microsoft.com/office/officeart/2018/5/layout/CenteredIconLabelDescriptionList"/>
    <dgm:cxn modelId="{C9EBF446-6B60-4FA9-90CC-B2876F2B8BF1}" type="presParOf" srcId="{58870A65-BBB0-4FA7-A839-A263A3A4BD1C}" destId="{9CDC737D-BAA3-431B-AE10-38A18F1004F2}" srcOrd="1" destOrd="0" presId="urn:microsoft.com/office/officeart/2018/5/layout/CenteredIconLabelDescriptionList"/>
    <dgm:cxn modelId="{4C48A642-5D55-4543-AC9B-75DE18BEE9A0}" type="presParOf" srcId="{58870A65-BBB0-4FA7-A839-A263A3A4BD1C}" destId="{F8BBE77F-3245-4EED-852E-AAF32A1BA3F5}" srcOrd="2" destOrd="0" presId="urn:microsoft.com/office/officeart/2018/5/layout/CenteredIconLabelDescriptionList"/>
    <dgm:cxn modelId="{26CE2890-0CD2-43C8-BC92-A7CA5E413CA6}" type="presParOf" srcId="{58870A65-BBB0-4FA7-A839-A263A3A4BD1C}" destId="{E8C710E4-8BE5-46B6-B053-C51D9B40DD9E}" srcOrd="3" destOrd="0" presId="urn:microsoft.com/office/officeart/2018/5/layout/CenteredIconLabelDescriptionList"/>
    <dgm:cxn modelId="{C69631B8-78F0-440C-9415-46CABAB5FD12}" type="presParOf" srcId="{58870A65-BBB0-4FA7-A839-A263A3A4BD1C}" destId="{C9641585-27D7-42D8-A4A2-FABF4B7C334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6A635B-94C1-48BB-B53E-D2425226340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C589EBC-0704-4877-91A2-114F097F811E}">
      <dgm:prSet phldrT="[Text]" custT="1"/>
      <dgm:spPr>
        <a:solidFill>
          <a:schemeClr val="accent5"/>
        </a:solidFill>
      </dgm:spPr>
      <dgm:t>
        <a:bodyPr/>
        <a:lstStyle/>
        <a:p>
          <a:r>
            <a:rPr lang="en-US" sz="1800" dirty="0"/>
            <a:t>Outdated</a:t>
          </a:r>
        </a:p>
        <a:p>
          <a:r>
            <a:rPr lang="en-US" sz="1800" dirty="0"/>
            <a:t>Guidelines</a:t>
          </a:r>
        </a:p>
      </dgm:t>
    </dgm:pt>
    <dgm:pt modelId="{C93A088F-5FE7-4E71-ABBB-39BAC5F05306}" type="parTrans" cxnId="{FEB307C4-0719-49A3-9171-AA38CE093C61}">
      <dgm:prSet/>
      <dgm:spPr/>
      <dgm:t>
        <a:bodyPr/>
        <a:lstStyle/>
        <a:p>
          <a:endParaRPr lang="en-US"/>
        </a:p>
      </dgm:t>
    </dgm:pt>
    <dgm:pt modelId="{33F02DA4-931D-4901-95D3-BD15687E9D16}" type="sibTrans" cxnId="{FEB307C4-0719-49A3-9171-AA38CE093C61}">
      <dgm:prSet/>
      <dgm:spPr/>
      <dgm:t>
        <a:bodyPr/>
        <a:lstStyle/>
        <a:p>
          <a:endParaRPr lang="en-US"/>
        </a:p>
      </dgm:t>
    </dgm:pt>
    <dgm:pt modelId="{4F27DBBC-D2F5-4380-AF9D-97E5F74C1B14}">
      <dgm:prSet phldrT="[Text]" custT="1"/>
      <dgm:spPr>
        <a:solidFill>
          <a:schemeClr val="accent5"/>
        </a:solidFill>
      </dgm:spPr>
      <dgm:t>
        <a:bodyPr/>
        <a:lstStyle/>
        <a:p>
          <a:r>
            <a:rPr lang="en-US" sz="1800" dirty="0"/>
            <a:t>Simplification</a:t>
          </a:r>
        </a:p>
        <a:p>
          <a:r>
            <a:rPr lang="en-US" sz="1800" dirty="0"/>
            <a:t>Teachable</a:t>
          </a:r>
        </a:p>
      </dgm:t>
    </dgm:pt>
    <dgm:pt modelId="{2A5FB69F-2CF4-4255-BF13-EB7A5BF086C4}" type="parTrans" cxnId="{71BB9087-ADC6-40DB-B277-9F3ED570F6F2}">
      <dgm:prSet/>
      <dgm:spPr/>
      <dgm:t>
        <a:bodyPr/>
        <a:lstStyle/>
        <a:p>
          <a:endParaRPr lang="en-US"/>
        </a:p>
      </dgm:t>
    </dgm:pt>
    <dgm:pt modelId="{E7BE2327-35C7-458C-BB66-40C0930AEC71}" type="sibTrans" cxnId="{71BB9087-ADC6-40DB-B277-9F3ED570F6F2}">
      <dgm:prSet/>
      <dgm:spPr/>
      <dgm:t>
        <a:bodyPr/>
        <a:lstStyle/>
        <a:p>
          <a:endParaRPr lang="en-US"/>
        </a:p>
      </dgm:t>
    </dgm:pt>
    <dgm:pt modelId="{AF5D0F31-8CAB-4A70-A234-E5A977DAB290}">
      <dgm:prSet phldrT="[Text]" custT="1"/>
      <dgm:spPr>
        <a:solidFill>
          <a:schemeClr val="accent5"/>
        </a:solidFill>
      </dgm:spPr>
      <dgm:t>
        <a:bodyPr/>
        <a:lstStyle/>
        <a:p>
          <a:r>
            <a:rPr lang="en-US" sz="1800" dirty="0"/>
            <a:t>Focus on Patient </a:t>
          </a:r>
        </a:p>
        <a:p>
          <a:r>
            <a:rPr lang="en-US" sz="1800" dirty="0"/>
            <a:t>MDM or Time</a:t>
          </a:r>
        </a:p>
      </dgm:t>
    </dgm:pt>
    <dgm:pt modelId="{65D5E383-3B32-4BAD-A9E7-5A4494F5D6D4}" type="parTrans" cxnId="{FA616B0D-905D-40EB-BF58-3EFB9A580F75}">
      <dgm:prSet/>
      <dgm:spPr/>
      <dgm:t>
        <a:bodyPr/>
        <a:lstStyle/>
        <a:p>
          <a:endParaRPr lang="en-US"/>
        </a:p>
      </dgm:t>
    </dgm:pt>
    <dgm:pt modelId="{CBFF0737-C8F2-4C4C-9F26-501DDE51000F}" type="sibTrans" cxnId="{FA616B0D-905D-40EB-BF58-3EFB9A580F75}">
      <dgm:prSet/>
      <dgm:spPr/>
      <dgm:t>
        <a:bodyPr/>
        <a:lstStyle/>
        <a:p>
          <a:endParaRPr lang="en-US"/>
        </a:p>
      </dgm:t>
    </dgm:pt>
    <dgm:pt modelId="{27327E1C-1D5C-4EFC-9725-E19AA75690F2}">
      <dgm:prSet phldrT="[Text]" custT="1"/>
      <dgm:spPr>
        <a:solidFill>
          <a:schemeClr val="accent5"/>
        </a:solidFill>
      </dgm:spPr>
      <dgm:t>
        <a:bodyPr/>
        <a:lstStyle/>
        <a:p>
          <a:r>
            <a:rPr lang="en-US" sz="1800" dirty="0"/>
            <a:t>Meaningful Documentation</a:t>
          </a:r>
        </a:p>
      </dgm:t>
    </dgm:pt>
    <dgm:pt modelId="{1C35EC5D-1154-4AD4-A92F-C5CE786A0F4C}" type="parTrans" cxnId="{6B8F50D1-5AA1-4D2E-ACF8-C80CA6AEEE8D}">
      <dgm:prSet/>
      <dgm:spPr/>
      <dgm:t>
        <a:bodyPr/>
        <a:lstStyle/>
        <a:p>
          <a:endParaRPr lang="en-US"/>
        </a:p>
      </dgm:t>
    </dgm:pt>
    <dgm:pt modelId="{C06FA3BB-63DF-47F7-8777-4FD0E9F4E032}" type="sibTrans" cxnId="{6B8F50D1-5AA1-4D2E-ACF8-C80CA6AEEE8D}">
      <dgm:prSet/>
      <dgm:spPr/>
      <dgm:t>
        <a:bodyPr/>
        <a:lstStyle/>
        <a:p>
          <a:endParaRPr lang="en-US"/>
        </a:p>
      </dgm:t>
    </dgm:pt>
    <dgm:pt modelId="{54C667F5-DFA8-44AF-8C5D-EFB33C003119}">
      <dgm:prSet phldrT="[Text]" custT="1"/>
      <dgm:spPr>
        <a:solidFill>
          <a:schemeClr val="accent5"/>
        </a:solidFill>
      </dgm:spPr>
      <dgm:t>
        <a:bodyPr/>
        <a:lstStyle/>
        <a:p>
          <a:r>
            <a:rPr lang="en-US" sz="1800" dirty="0"/>
            <a:t>Value</a:t>
          </a:r>
        </a:p>
      </dgm:t>
    </dgm:pt>
    <dgm:pt modelId="{8396A2F2-D997-418A-9878-1D0CE43D8DC7}" type="parTrans" cxnId="{0CF7A8B9-083B-4383-B6E9-53495FF46EF5}">
      <dgm:prSet/>
      <dgm:spPr/>
      <dgm:t>
        <a:bodyPr/>
        <a:lstStyle/>
        <a:p>
          <a:endParaRPr lang="en-US"/>
        </a:p>
      </dgm:t>
    </dgm:pt>
    <dgm:pt modelId="{537B3800-3FFF-4AC9-B2E7-FE52612C294D}" type="sibTrans" cxnId="{0CF7A8B9-083B-4383-B6E9-53495FF46EF5}">
      <dgm:prSet/>
      <dgm:spPr/>
      <dgm:t>
        <a:bodyPr/>
        <a:lstStyle/>
        <a:p>
          <a:endParaRPr lang="en-US"/>
        </a:p>
      </dgm:t>
    </dgm:pt>
    <dgm:pt modelId="{F5C1E6B2-A2D6-4587-8DBE-B9A3CA929771}" type="pres">
      <dgm:prSet presAssocID="{B36A635B-94C1-48BB-B53E-D24252263404}" presName="cycle" presStyleCnt="0">
        <dgm:presLayoutVars>
          <dgm:dir/>
          <dgm:resizeHandles val="exact"/>
        </dgm:presLayoutVars>
      </dgm:prSet>
      <dgm:spPr/>
    </dgm:pt>
    <dgm:pt modelId="{22839531-CB4F-4060-9908-07C3FA178941}" type="pres">
      <dgm:prSet presAssocID="{0C589EBC-0704-4877-91A2-114F097F811E}" presName="node" presStyleLbl="node1" presStyleIdx="0" presStyleCnt="5" custScaleX="133811" custScaleY="119693">
        <dgm:presLayoutVars>
          <dgm:bulletEnabled val="1"/>
        </dgm:presLayoutVars>
      </dgm:prSet>
      <dgm:spPr/>
    </dgm:pt>
    <dgm:pt modelId="{D9842F3C-1877-4854-B081-0A86FD508B83}" type="pres">
      <dgm:prSet presAssocID="{0C589EBC-0704-4877-91A2-114F097F811E}" presName="spNode" presStyleCnt="0"/>
      <dgm:spPr/>
    </dgm:pt>
    <dgm:pt modelId="{0F010898-F20C-49B1-9069-FEE7DA5E599B}" type="pres">
      <dgm:prSet presAssocID="{33F02DA4-931D-4901-95D3-BD15687E9D16}" presName="sibTrans" presStyleLbl="sibTrans1D1" presStyleIdx="0" presStyleCnt="5"/>
      <dgm:spPr/>
    </dgm:pt>
    <dgm:pt modelId="{85824FEB-A594-444F-8F28-9269F9EFE270}" type="pres">
      <dgm:prSet presAssocID="{4F27DBBC-D2F5-4380-AF9D-97E5F74C1B14}" presName="node" presStyleLbl="node1" presStyleIdx="1" presStyleCnt="5" custScaleX="125208" custScaleY="109887" custRadScaleRad="96751" custRadScaleInc="-675">
        <dgm:presLayoutVars>
          <dgm:bulletEnabled val="1"/>
        </dgm:presLayoutVars>
      </dgm:prSet>
      <dgm:spPr/>
    </dgm:pt>
    <dgm:pt modelId="{5DF349BA-46C6-44C7-A268-26790249E0A1}" type="pres">
      <dgm:prSet presAssocID="{4F27DBBC-D2F5-4380-AF9D-97E5F74C1B14}" presName="spNode" presStyleCnt="0"/>
      <dgm:spPr/>
    </dgm:pt>
    <dgm:pt modelId="{FC557B96-358A-4DA9-976F-BC28ECB2269B}" type="pres">
      <dgm:prSet presAssocID="{E7BE2327-35C7-458C-BB66-40C0930AEC71}" presName="sibTrans" presStyleLbl="sibTrans1D1" presStyleIdx="1" presStyleCnt="5"/>
      <dgm:spPr/>
    </dgm:pt>
    <dgm:pt modelId="{5D8D4FEB-8860-42DB-93C2-DFC3D0BD7BB8}" type="pres">
      <dgm:prSet presAssocID="{AF5D0F31-8CAB-4A70-A234-E5A977DAB290}" presName="node" presStyleLbl="node1" presStyleIdx="2" presStyleCnt="5" custScaleX="127751" custScaleY="110180" custRadScaleRad="99391" custRadScaleInc="-5828">
        <dgm:presLayoutVars>
          <dgm:bulletEnabled val="1"/>
        </dgm:presLayoutVars>
      </dgm:prSet>
      <dgm:spPr/>
    </dgm:pt>
    <dgm:pt modelId="{495C1B81-A59D-440C-9614-9110531010E5}" type="pres">
      <dgm:prSet presAssocID="{AF5D0F31-8CAB-4A70-A234-E5A977DAB290}" presName="spNode" presStyleCnt="0"/>
      <dgm:spPr/>
    </dgm:pt>
    <dgm:pt modelId="{FBCE3E3E-76E2-48DB-B4A5-69A9B599C844}" type="pres">
      <dgm:prSet presAssocID="{CBFF0737-C8F2-4C4C-9F26-501DDE51000F}" presName="sibTrans" presStyleLbl="sibTrans1D1" presStyleIdx="2" presStyleCnt="5"/>
      <dgm:spPr/>
    </dgm:pt>
    <dgm:pt modelId="{B9942F27-CAA9-4909-835B-DCCCB176C717}" type="pres">
      <dgm:prSet presAssocID="{27327E1C-1D5C-4EFC-9725-E19AA75690F2}" presName="node" presStyleLbl="node1" presStyleIdx="3" presStyleCnt="5" custScaleX="132416" custScaleY="106173">
        <dgm:presLayoutVars>
          <dgm:bulletEnabled val="1"/>
        </dgm:presLayoutVars>
      </dgm:prSet>
      <dgm:spPr/>
    </dgm:pt>
    <dgm:pt modelId="{C6E9BC3B-70C2-4371-882D-DFB404E77E72}" type="pres">
      <dgm:prSet presAssocID="{27327E1C-1D5C-4EFC-9725-E19AA75690F2}" presName="spNode" presStyleCnt="0"/>
      <dgm:spPr/>
    </dgm:pt>
    <dgm:pt modelId="{AAA158E1-1717-49ED-84CF-F95BC29F4691}" type="pres">
      <dgm:prSet presAssocID="{C06FA3BB-63DF-47F7-8777-4FD0E9F4E032}" presName="sibTrans" presStyleLbl="sibTrans1D1" presStyleIdx="3" presStyleCnt="5"/>
      <dgm:spPr/>
    </dgm:pt>
    <dgm:pt modelId="{8E309BA7-BD19-4E8F-BE77-1212EF780935}" type="pres">
      <dgm:prSet presAssocID="{54C667F5-DFA8-44AF-8C5D-EFB33C003119}" presName="node" presStyleLbl="node1" presStyleIdx="4" presStyleCnt="5" custScaleX="127634" custScaleY="112861">
        <dgm:presLayoutVars>
          <dgm:bulletEnabled val="1"/>
        </dgm:presLayoutVars>
      </dgm:prSet>
      <dgm:spPr/>
    </dgm:pt>
    <dgm:pt modelId="{F66131DA-E4FE-4C5D-BB1B-250FEE237B27}" type="pres">
      <dgm:prSet presAssocID="{54C667F5-DFA8-44AF-8C5D-EFB33C003119}" presName="spNode" presStyleCnt="0"/>
      <dgm:spPr/>
    </dgm:pt>
    <dgm:pt modelId="{7892042E-8AD3-47EC-9EE9-1128E72B1BB1}" type="pres">
      <dgm:prSet presAssocID="{537B3800-3FFF-4AC9-B2E7-FE52612C294D}" presName="sibTrans" presStyleLbl="sibTrans1D1" presStyleIdx="4" presStyleCnt="5"/>
      <dgm:spPr/>
    </dgm:pt>
  </dgm:ptLst>
  <dgm:cxnLst>
    <dgm:cxn modelId="{166C0302-5967-4F5A-9C3D-35B62642F9EF}" type="presOf" srcId="{C06FA3BB-63DF-47F7-8777-4FD0E9F4E032}" destId="{AAA158E1-1717-49ED-84CF-F95BC29F4691}" srcOrd="0" destOrd="0" presId="urn:microsoft.com/office/officeart/2005/8/layout/cycle5"/>
    <dgm:cxn modelId="{FA616B0D-905D-40EB-BF58-3EFB9A580F75}" srcId="{B36A635B-94C1-48BB-B53E-D24252263404}" destId="{AF5D0F31-8CAB-4A70-A234-E5A977DAB290}" srcOrd="2" destOrd="0" parTransId="{65D5E383-3B32-4BAD-A9E7-5A4494F5D6D4}" sibTransId="{CBFF0737-C8F2-4C4C-9F26-501DDE51000F}"/>
    <dgm:cxn modelId="{13B05923-FE6D-4936-8244-DD9964999D6C}" type="presOf" srcId="{AF5D0F31-8CAB-4A70-A234-E5A977DAB290}" destId="{5D8D4FEB-8860-42DB-93C2-DFC3D0BD7BB8}" srcOrd="0" destOrd="0" presId="urn:microsoft.com/office/officeart/2005/8/layout/cycle5"/>
    <dgm:cxn modelId="{486B3A2D-3303-4072-A565-C69ACDE58006}" type="presOf" srcId="{54C667F5-DFA8-44AF-8C5D-EFB33C003119}" destId="{8E309BA7-BD19-4E8F-BE77-1212EF780935}" srcOrd="0" destOrd="0" presId="urn:microsoft.com/office/officeart/2005/8/layout/cycle5"/>
    <dgm:cxn modelId="{0E954B37-9CBF-46E6-8DBB-9367458EBFB7}" type="presOf" srcId="{537B3800-3FFF-4AC9-B2E7-FE52612C294D}" destId="{7892042E-8AD3-47EC-9EE9-1128E72B1BB1}" srcOrd="0" destOrd="0" presId="urn:microsoft.com/office/officeart/2005/8/layout/cycle5"/>
    <dgm:cxn modelId="{50680542-6E22-4F79-8E0E-E6EE7DC79FC4}" type="presOf" srcId="{0C589EBC-0704-4877-91A2-114F097F811E}" destId="{22839531-CB4F-4060-9908-07C3FA178941}" srcOrd="0" destOrd="0" presId="urn:microsoft.com/office/officeart/2005/8/layout/cycle5"/>
    <dgm:cxn modelId="{6C4A9E64-1273-430E-A71E-1A4BED8D16F2}" type="presOf" srcId="{33F02DA4-931D-4901-95D3-BD15687E9D16}" destId="{0F010898-F20C-49B1-9069-FEE7DA5E599B}" srcOrd="0" destOrd="0" presId="urn:microsoft.com/office/officeart/2005/8/layout/cycle5"/>
    <dgm:cxn modelId="{71BB9087-ADC6-40DB-B277-9F3ED570F6F2}" srcId="{B36A635B-94C1-48BB-B53E-D24252263404}" destId="{4F27DBBC-D2F5-4380-AF9D-97E5F74C1B14}" srcOrd="1" destOrd="0" parTransId="{2A5FB69F-2CF4-4255-BF13-EB7A5BF086C4}" sibTransId="{E7BE2327-35C7-458C-BB66-40C0930AEC71}"/>
    <dgm:cxn modelId="{0CF7A8B9-083B-4383-B6E9-53495FF46EF5}" srcId="{B36A635B-94C1-48BB-B53E-D24252263404}" destId="{54C667F5-DFA8-44AF-8C5D-EFB33C003119}" srcOrd="4" destOrd="0" parTransId="{8396A2F2-D997-418A-9878-1D0CE43D8DC7}" sibTransId="{537B3800-3FFF-4AC9-B2E7-FE52612C294D}"/>
    <dgm:cxn modelId="{FEB307C4-0719-49A3-9171-AA38CE093C61}" srcId="{B36A635B-94C1-48BB-B53E-D24252263404}" destId="{0C589EBC-0704-4877-91A2-114F097F811E}" srcOrd="0" destOrd="0" parTransId="{C93A088F-5FE7-4E71-ABBB-39BAC5F05306}" sibTransId="{33F02DA4-931D-4901-95D3-BD15687E9D16}"/>
    <dgm:cxn modelId="{8EA4ECCD-8F86-4670-BDB9-EE12006F3D80}" type="presOf" srcId="{E7BE2327-35C7-458C-BB66-40C0930AEC71}" destId="{FC557B96-358A-4DA9-976F-BC28ECB2269B}" srcOrd="0" destOrd="0" presId="urn:microsoft.com/office/officeart/2005/8/layout/cycle5"/>
    <dgm:cxn modelId="{6B8F50D1-5AA1-4D2E-ACF8-C80CA6AEEE8D}" srcId="{B36A635B-94C1-48BB-B53E-D24252263404}" destId="{27327E1C-1D5C-4EFC-9725-E19AA75690F2}" srcOrd="3" destOrd="0" parTransId="{1C35EC5D-1154-4AD4-A92F-C5CE786A0F4C}" sibTransId="{C06FA3BB-63DF-47F7-8777-4FD0E9F4E032}"/>
    <dgm:cxn modelId="{CF1BF5EC-CB8E-4F24-AE10-2FA07C131137}" type="presOf" srcId="{4F27DBBC-D2F5-4380-AF9D-97E5F74C1B14}" destId="{85824FEB-A594-444F-8F28-9269F9EFE270}" srcOrd="0" destOrd="0" presId="urn:microsoft.com/office/officeart/2005/8/layout/cycle5"/>
    <dgm:cxn modelId="{7E9263EF-7AD0-4A0B-BA95-36EEAE19D0DE}" type="presOf" srcId="{27327E1C-1D5C-4EFC-9725-E19AA75690F2}" destId="{B9942F27-CAA9-4909-835B-DCCCB176C717}" srcOrd="0" destOrd="0" presId="urn:microsoft.com/office/officeart/2005/8/layout/cycle5"/>
    <dgm:cxn modelId="{3A47CAF2-25F7-4AF3-8375-A4025D2190D5}" type="presOf" srcId="{CBFF0737-C8F2-4C4C-9F26-501DDE51000F}" destId="{FBCE3E3E-76E2-48DB-B4A5-69A9B599C844}" srcOrd="0" destOrd="0" presId="urn:microsoft.com/office/officeart/2005/8/layout/cycle5"/>
    <dgm:cxn modelId="{782EB7F6-949B-476B-88F7-5B3B4EFE7AF9}" type="presOf" srcId="{B36A635B-94C1-48BB-B53E-D24252263404}" destId="{F5C1E6B2-A2D6-4587-8DBE-B9A3CA929771}" srcOrd="0" destOrd="0" presId="urn:microsoft.com/office/officeart/2005/8/layout/cycle5"/>
    <dgm:cxn modelId="{1EF888BF-A2DE-4796-BE27-E17D9CEB4C27}" type="presParOf" srcId="{F5C1E6B2-A2D6-4587-8DBE-B9A3CA929771}" destId="{22839531-CB4F-4060-9908-07C3FA178941}" srcOrd="0" destOrd="0" presId="urn:microsoft.com/office/officeart/2005/8/layout/cycle5"/>
    <dgm:cxn modelId="{A406BCE4-8A03-4048-AECC-9A6825CE7528}" type="presParOf" srcId="{F5C1E6B2-A2D6-4587-8DBE-B9A3CA929771}" destId="{D9842F3C-1877-4854-B081-0A86FD508B83}" srcOrd="1" destOrd="0" presId="urn:microsoft.com/office/officeart/2005/8/layout/cycle5"/>
    <dgm:cxn modelId="{9F6DF783-75B3-4074-BBB6-62E52D140479}" type="presParOf" srcId="{F5C1E6B2-A2D6-4587-8DBE-B9A3CA929771}" destId="{0F010898-F20C-49B1-9069-FEE7DA5E599B}" srcOrd="2" destOrd="0" presId="urn:microsoft.com/office/officeart/2005/8/layout/cycle5"/>
    <dgm:cxn modelId="{FCBC289A-400B-4805-B52D-E44DFDB1941F}" type="presParOf" srcId="{F5C1E6B2-A2D6-4587-8DBE-B9A3CA929771}" destId="{85824FEB-A594-444F-8F28-9269F9EFE270}" srcOrd="3" destOrd="0" presId="urn:microsoft.com/office/officeart/2005/8/layout/cycle5"/>
    <dgm:cxn modelId="{25255A58-5108-4968-80C1-8E38FFE47C1B}" type="presParOf" srcId="{F5C1E6B2-A2D6-4587-8DBE-B9A3CA929771}" destId="{5DF349BA-46C6-44C7-A268-26790249E0A1}" srcOrd="4" destOrd="0" presId="urn:microsoft.com/office/officeart/2005/8/layout/cycle5"/>
    <dgm:cxn modelId="{33CB308A-7779-4CB2-865D-2D273AEFDB4E}" type="presParOf" srcId="{F5C1E6B2-A2D6-4587-8DBE-B9A3CA929771}" destId="{FC557B96-358A-4DA9-976F-BC28ECB2269B}" srcOrd="5" destOrd="0" presId="urn:microsoft.com/office/officeart/2005/8/layout/cycle5"/>
    <dgm:cxn modelId="{A7ABBBB8-6FA8-469D-9210-5D71A0E2178A}" type="presParOf" srcId="{F5C1E6B2-A2D6-4587-8DBE-B9A3CA929771}" destId="{5D8D4FEB-8860-42DB-93C2-DFC3D0BD7BB8}" srcOrd="6" destOrd="0" presId="urn:microsoft.com/office/officeart/2005/8/layout/cycle5"/>
    <dgm:cxn modelId="{26014A5B-CFF4-400F-9728-135D54D471C0}" type="presParOf" srcId="{F5C1E6B2-A2D6-4587-8DBE-B9A3CA929771}" destId="{495C1B81-A59D-440C-9614-9110531010E5}" srcOrd="7" destOrd="0" presId="urn:microsoft.com/office/officeart/2005/8/layout/cycle5"/>
    <dgm:cxn modelId="{198992D5-6790-4190-BB6C-5200DE5F6688}" type="presParOf" srcId="{F5C1E6B2-A2D6-4587-8DBE-B9A3CA929771}" destId="{FBCE3E3E-76E2-48DB-B4A5-69A9B599C844}" srcOrd="8" destOrd="0" presId="urn:microsoft.com/office/officeart/2005/8/layout/cycle5"/>
    <dgm:cxn modelId="{D2C03A60-EF7C-4D74-89EB-D9278565A9C4}" type="presParOf" srcId="{F5C1E6B2-A2D6-4587-8DBE-B9A3CA929771}" destId="{B9942F27-CAA9-4909-835B-DCCCB176C717}" srcOrd="9" destOrd="0" presId="urn:microsoft.com/office/officeart/2005/8/layout/cycle5"/>
    <dgm:cxn modelId="{F05E8FE5-C53F-4A9A-BB38-133778A8B014}" type="presParOf" srcId="{F5C1E6B2-A2D6-4587-8DBE-B9A3CA929771}" destId="{C6E9BC3B-70C2-4371-882D-DFB404E77E72}" srcOrd="10" destOrd="0" presId="urn:microsoft.com/office/officeart/2005/8/layout/cycle5"/>
    <dgm:cxn modelId="{601442F1-31E1-4BBF-B4EC-819CDF7EC864}" type="presParOf" srcId="{F5C1E6B2-A2D6-4587-8DBE-B9A3CA929771}" destId="{AAA158E1-1717-49ED-84CF-F95BC29F4691}" srcOrd="11" destOrd="0" presId="urn:microsoft.com/office/officeart/2005/8/layout/cycle5"/>
    <dgm:cxn modelId="{3887CFB9-0710-4C2D-8602-BF12FC42D300}" type="presParOf" srcId="{F5C1E6B2-A2D6-4587-8DBE-B9A3CA929771}" destId="{8E309BA7-BD19-4E8F-BE77-1212EF780935}" srcOrd="12" destOrd="0" presId="urn:microsoft.com/office/officeart/2005/8/layout/cycle5"/>
    <dgm:cxn modelId="{E945FDF6-7DF1-4B89-AE54-76074445CC00}" type="presParOf" srcId="{F5C1E6B2-A2D6-4587-8DBE-B9A3CA929771}" destId="{F66131DA-E4FE-4C5D-BB1B-250FEE237B27}" srcOrd="13" destOrd="0" presId="urn:microsoft.com/office/officeart/2005/8/layout/cycle5"/>
    <dgm:cxn modelId="{AE79E022-97A4-496D-9741-A02CF1866AC7}" type="presParOf" srcId="{F5C1E6B2-A2D6-4587-8DBE-B9A3CA929771}" destId="{7892042E-8AD3-47EC-9EE9-1128E72B1BB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7225BE-5E9D-417D-94C3-AED51199568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3E834663-6A42-465A-8676-85409A40D01B}">
      <dgm:prSet phldrT="[Text]" custT="1"/>
      <dgm:spPr/>
      <dgm:t>
        <a:bodyPr/>
        <a:lstStyle/>
        <a:p>
          <a:r>
            <a:rPr lang="en-US" sz="1800" dirty="0"/>
            <a:t>Decrease Documentation Burdens</a:t>
          </a:r>
        </a:p>
      </dgm:t>
    </dgm:pt>
    <dgm:pt modelId="{74B49BC3-CF54-4F41-B853-99CE7A7A2E32}" type="parTrans" cxnId="{1577C3D0-DAB9-4089-A40D-8E55DA8C6F2E}">
      <dgm:prSet/>
      <dgm:spPr/>
      <dgm:t>
        <a:bodyPr/>
        <a:lstStyle/>
        <a:p>
          <a:endParaRPr lang="en-US"/>
        </a:p>
      </dgm:t>
    </dgm:pt>
    <dgm:pt modelId="{D206C0F5-42B2-4001-A703-EADE3B385B0C}" type="sibTrans" cxnId="{1577C3D0-DAB9-4089-A40D-8E55DA8C6F2E}">
      <dgm:prSet/>
      <dgm:spPr/>
      <dgm:t>
        <a:bodyPr/>
        <a:lstStyle/>
        <a:p>
          <a:endParaRPr lang="en-US"/>
        </a:p>
      </dgm:t>
    </dgm:pt>
    <dgm:pt modelId="{F9C2504E-6A7E-466E-A413-79D928252EA2}">
      <dgm:prSet phldrT="[Text]" custT="1"/>
      <dgm:spPr/>
      <dgm:t>
        <a:bodyPr/>
        <a:lstStyle/>
        <a:p>
          <a:r>
            <a:rPr lang="en-US" sz="1800" dirty="0"/>
            <a:t>Decrease Audits Expand Key Definitions</a:t>
          </a:r>
        </a:p>
      </dgm:t>
    </dgm:pt>
    <dgm:pt modelId="{1449B11C-3BDB-4D79-921D-E9DD4008FCB7}" type="parTrans" cxnId="{EF468774-7C87-4A88-A5CD-96FA1858D7E8}">
      <dgm:prSet/>
      <dgm:spPr/>
      <dgm:t>
        <a:bodyPr/>
        <a:lstStyle/>
        <a:p>
          <a:endParaRPr lang="en-US"/>
        </a:p>
      </dgm:t>
    </dgm:pt>
    <dgm:pt modelId="{7DEDF3F3-D0C9-499C-B129-0AC44C02DCCC}" type="sibTrans" cxnId="{EF468774-7C87-4A88-A5CD-96FA1858D7E8}">
      <dgm:prSet/>
      <dgm:spPr/>
      <dgm:t>
        <a:bodyPr/>
        <a:lstStyle/>
        <a:p>
          <a:endParaRPr lang="en-US"/>
        </a:p>
      </dgm:t>
    </dgm:pt>
    <dgm:pt modelId="{05F9E7BF-74D5-4267-B480-2BFC7632416D}">
      <dgm:prSet phldrT="[Text]" custT="1"/>
      <dgm:spPr/>
      <dgm:t>
        <a:bodyPr/>
        <a:lstStyle/>
        <a:p>
          <a:r>
            <a:rPr lang="en-US" sz="1800" dirty="0"/>
            <a:t>Decrease Unnecessary Documentation</a:t>
          </a:r>
        </a:p>
      </dgm:t>
    </dgm:pt>
    <dgm:pt modelId="{A353EDBA-49F0-422E-8F2D-D0ABF099F50B}" type="parTrans" cxnId="{593DF195-B41E-459F-818B-3D9014241C27}">
      <dgm:prSet/>
      <dgm:spPr/>
      <dgm:t>
        <a:bodyPr/>
        <a:lstStyle/>
        <a:p>
          <a:endParaRPr lang="en-US"/>
        </a:p>
      </dgm:t>
    </dgm:pt>
    <dgm:pt modelId="{C672DA6E-9F5E-46BA-A06F-80ECFD7A493E}" type="sibTrans" cxnId="{593DF195-B41E-459F-818B-3D9014241C27}">
      <dgm:prSet/>
      <dgm:spPr/>
      <dgm:t>
        <a:bodyPr/>
        <a:lstStyle/>
        <a:p>
          <a:endParaRPr lang="en-US"/>
        </a:p>
      </dgm:t>
    </dgm:pt>
    <dgm:pt modelId="{257FBA46-901B-4474-9605-52AE18EE64DA}">
      <dgm:prSet phldrT="[Text]" custT="1"/>
      <dgm:spPr/>
      <dgm:t>
        <a:bodyPr/>
        <a:lstStyle/>
        <a:p>
          <a:r>
            <a:rPr lang="en-US" sz="1800" dirty="0"/>
            <a:t>Ensure E/M Payment is Resource Based </a:t>
          </a:r>
        </a:p>
      </dgm:t>
    </dgm:pt>
    <dgm:pt modelId="{351E5EAC-272C-4E52-AA26-8A8CC70A509C}" type="parTrans" cxnId="{D4EF7B3D-02FB-4CBF-ABC4-7594DD3E7AC7}">
      <dgm:prSet/>
      <dgm:spPr/>
      <dgm:t>
        <a:bodyPr/>
        <a:lstStyle/>
        <a:p>
          <a:endParaRPr lang="en-US"/>
        </a:p>
      </dgm:t>
    </dgm:pt>
    <dgm:pt modelId="{D875184F-4F17-4383-90B2-ED715ABD0209}" type="sibTrans" cxnId="{D4EF7B3D-02FB-4CBF-ABC4-7594DD3E7AC7}">
      <dgm:prSet/>
      <dgm:spPr/>
      <dgm:t>
        <a:bodyPr/>
        <a:lstStyle/>
        <a:p>
          <a:endParaRPr lang="en-US"/>
        </a:p>
      </dgm:t>
    </dgm:pt>
    <dgm:pt modelId="{9C04DD00-3015-4519-B067-25A8673A263E}" type="pres">
      <dgm:prSet presAssocID="{E37225BE-5E9D-417D-94C3-AED511995684}" presName="Name0" presStyleCnt="0">
        <dgm:presLayoutVars>
          <dgm:dir/>
          <dgm:resizeHandles val="exact"/>
        </dgm:presLayoutVars>
      </dgm:prSet>
      <dgm:spPr/>
    </dgm:pt>
    <dgm:pt modelId="{0346E67D-2F0E-40A0-B752-E120363F7855}" type="pres">
      <dgm:prSet presAssocID="{3E834663-6A42-465A-8676-85409A40D01B}" presName="compNode" presStyleCnt="0"/>
      <dgm:spPr/>
    </dgm:pt>
    <dgm:pt modelId="{0B9F67C7-4CEC-4B11-8DD1-9818ADE2EB92}" type="pres">
      <dgm:prSet presAssocID="{3E834663-6A42-465A-8676-85409A40D01B}"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B104D767-5EDB-4EA7-916C-597A7428568D}" type="pres">
      <dgm:prSet presAssocID="{3E834663-6A42-465A-8676-85409A40D01B}" presName="textRect" presStyleLbl="revTx" presStyleIdx="0" presStyleCnt="4" custScaleY="125127">
        <dgm:presLayoutVars>
          <dgm:bulletEnabled val="1"/>
        </dgm:presLayoutVars>
      </dgm:prSet>
      <dgm:spPr/>
    </dgm:pt>
    <dgm:pt modelId="{2DA52ADA-8AF1-4875-A190-51CBBF534DC7}" type="pres">
      <dgm:prSet presAssocID="{D206C0F5-42B2-4001-A703-EADE3B385B0C}" presName="sibTrans" presStyleLbl="sibTrans2D1" presStyleIdx="0" presStyleCnt="0"/>
      <dgm:spPr/>
    </dgm:pt>
    <dgm:pt modelId="{F4D3E71F-C895-401C-8B92-780ED982421B}" type="pres">
      <dgm:prSet presAssocID="{F9C2504E-6A7E-466E-A413-79D928252EA2}" presName="compNode" presStyleCnt="0"/>
      <dgm:spPr/>
    </dgm:pt>
    <dgm:pt modelId="{A9E2F861-DCD6-40EC-B218-1E067D901325}" type="pres">
      <dgm:prSet presAssocID="{F9C2504E-6A7E-466E-A413-79D928252EA2}"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dgm:spPr>
    </dgm:pt>
    <dgm:pt modelId="{C5822076-1CBA-46DB-AB56-C74A7DAEE803}" type="pres">
      <dgm:prSet presAssocID="{F9C2504E-6A7E-466E-A413-79D928252EA2}" presName="textRect" presStyleLbl="revTx" presStyleIdx="1" presStyleCnt="4" custScaleX="97810" custScaleY="115265">
        <dgm:presLayoutVars>
          <dgm:bulletEnabled val="1"/>
        </dgm:presLayoutVars>
      </dgm:prSet>
      <dgm:spPr/>
    </dgm:pt>
    <dgm:pt modelId="{2D61939F-2CEB-4857-B2A8-DD70DC05A678}" type="pres">
      <dgm:prSet presAssocID="{7DEDF3F3-D0C9-499C-B129-0AC44C02DCCC}" presName="sibTrans" presStyleLbl="sibTrans2D1" presStyleIdx="0" presStyleCnt="0"/>
      <dgm:spPr/>
    </dgm:pt>
    <dgm:pt modelId="{EFF3C2EA-A6D6-4C1A-9ED3-6002CDA693AC}" type="pres">
      <dgm:prSet presAssocID="{05F9E7BF-74D5-4267-B480-2BFC7632416D}" presName="compNode" presStyleCnt="0"/>
      <dgm:spPr/>
    </dgm:pt>
    <dgm:pt modelId="{6F3DA183-5E72-4A0F-973F-B47D1265E857}" type="pres">
      <dgm:prSet presAssocID="{05F9E7BF-74D5-4267-B480-2BFC7632416D}"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dgm:spPr>
    </dgm:pt>
    <dgm:pt modelId="{1D14BEBA-4AC4-45C8-BD34-A54DD2BFD5E2}" type="pres">
      <dgm:prSet presAssocID="{05F9E7BF-74D5-4267-B480-2BFC7632416D}" presName="textRect" presStyleLbl="revTx" presStyleIdx="2" presStyleCnt="4" custScaleX="98879" custScaleY="112105">
        <dgm:presLayoutVars>
          <dgm:bulletEnabled val="1"/>
        </dgm:presLayoutVars>
      </dgm:prSet>
      <dgm:spPr/>
    </dgm:pt>
    <dgm:pt modelId="{7C4D1458-4F0C-45AF-AC99-D361AFB61A46}" type="pres">
      <dgm:prSet presAssocID="{C672DA6E-9F5E-46BA-A06F-80ECFD7A493E}" presName="sibTrans" presStyleLbl="sibTrans2D1" presStyleIdx="0" presStyleCnt="0"/>
      <dgm:spPr/>
    </dgm:pt>
    <dgm:pt modelId="{5A17C597-F47E-436F-A9B8-5E66FC5945A4}" type="pres">
      <dgm:prSet presAssocID="{257FBA46-901B-4474-9605-52AE18EE64DA}" presName="compNode" presStyleCnt="0"/>
      <dgm:spPr/>
    </dgm:pt>
    <dgm:pt modelId="{FBBC0542-913C-48F2-8A0A-76EAA048295F}" type="pres">
      <dgm:prSet presAssocID="{257FBA46-901B-4474-9605-52AE18EE64DA}"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20997357-8703-4006-B145-A8FB70521D7B}" type="pres">
      <dgm:prSet presAssocID="{257FBA46-901B-4474-9605-52AE18EE64DA}" presName="textRect" presStyleLbl="revTx" presStyleIdx="3" presStyleCnt="4" custScaleY="115314">
        <dgm:presLayoutVars>
          <dgm:bulletEnabled val="1"/>
        </dgm:presLayoutVars>
      </dgm:prSet>
      <dgm:spPr/>
    </dgm:pt>
  </dgm:ptLst>
  <dgm:cxnLst>
    <dgm:cxn modelId="{B3799A03-9658-442C-8484-4BCEB9086883}" type="presOf" srcId="{05F9E7BF-74D5-4267-B480-2BFC7632416D}" destId="{1D14BEBA-4AC4-45C8-BD34-A54DD2BFD5E2}" srcOrd="0" destOrd="0" presId="urn:microsoft.com/office/officeart/2005/8/layout/pList1"/>
    <dgm:cxn modelId="{5B7D7409-1900-4044-A490-B752D29A474E}" type="presOf" srcId="{C672DA6E-9F5E-46BA-A06F-80ECFD7A493E}" destId="{7C4D1458-4F0C-45AF-AC99-D361AFB61A46}" srcOrd="0" destOrd="0" presId="urn:microsoft.com/office/officeart/2005/8/layout/pList1"/>
    <dgm:cxn modelId="{556CD22D-3B86-4CC1-97B1-7F0F6FA05587}" type="presOf" srcId="{3E834663-6A42-465A-8676-85409A40D01B}" destId="{B104D767-5EDB-4EA7-916C-597A7428568D}" srcOrd="0" destOrd="0" presId="urn:microsoft.com/office/officeart/2005/8/layout/pList1"/>
    <dgm:cxn modelId="{D4EF7B3D-02FB-4CBF-ABC4-7594DD3E7AC7}" srcId="{E37225BE-5E9D-417D-94C3-AED511995684}" destId="{257FBA46-901B-4474-9605-52AE18EE64DA}" srcOrd="3" destOrd="0" parTransId="{351E5EAC-272C-4E52-AA26-8A8CC70A509C}" sibTransId="{D875184F-4F17-4383-90B2-ED715ABD0209}"/>
    <dgm:cxn modelId="{89D79843-E1D4-497D-886E-3D3B2F70454B}" type="presOf" srcId="{7DEDF3F3-D0C9-499C-B129-0AC44C02DCCC}" destId="{2D61939F-2CEB-4857-B2A8-DD70DC05A678}" srcOrd="0" destOrd="0" presId="urn:microsoft.com/office/officeart/2005/8/layout/pList1"/>
    <dgm:cxn modelId="{EF468774-7C87-4A88-A5CD-96FA1858D7E8}" srcId="{E37225BE-5E9D-417D-94C3-AED511995684}" destId="{F9C2504E-6A7E-466E-A413-79D928252EA2}" srcOrd="1" destOrd="0" parTransId="{1449B11C-3BDB-4D79-921D-E9DD4008FCB7}" sibTransId="{7DEDF3F3-D0C9-499C-B129-0AC44C02DCCC}"/>
    <dgm:cxn modelId="{593DF195-B41E-459F-818B-3D9014241C27}" srcId="{E37225BE-5E9D-417D-94C3-AED511995684}" destId="{05F9E7BF-74D5-4267-B480-2BFC7632416D}" srcOrd="2" destOrd="0" parTransId="{A353EDBA-49F0-422E-8F2D-D0ABF099F50B}" sibTransId="{C672DA6E-9F5E-46BA-A06F-80ECFD7A493E}"/>
    <dgm:cxn modelId="{33BFF4A6-989F-495C-859F-BC04EA25DAE2}" type="presOf" srcId="{D206C0F5-42B2-4001-A703-EADE3B385B0C}" destId="{2DA52ADA-8AF1-4875-A190-51CBBF534DC7}" srcOrd="0" destOrd="0" presId="urn:microsoft.com/office/officeart/2005/8/layout/pList1"/>
    <dgm:cxn modelId="{AF6158C4-AB98-44AE-8170-C159DA567A37}" type="presOf" srcId="{F9C2504E-6A7E-466E-A413-79D928252EA2}" destId="{C5822076-1CBA-46DB-AB56-C74A7DAEE803}" srcOrd="0" destOrd="0" presId="urn:microsoft.com/office/officeart/2005/8/layout/pList1"/>
    <dgm:cxn modelId="{1577C3D0-DAB9-4089-A40D-8E55DA8C6F2E}" srcId="{E37225BE-5E9D-417D-94C3-AED511995684}" destId="{3E834663-6A42-465A-8676-85409A40D01B}" srcOrd="0" destOrd="0" parTransId="{74B49BC3-CF54-4F41-B853-99CE7A7A2E32}" sibTransId="{D206C0F5-42B2-4001-A703-EADE3B385B0C}"/>
    <dgm:cxn modelId="{974939E8-B272-482E-9891-D42FD717686F}" type="presOf" srcId="{E37225BE-5E9D-417D-94C3-AED511995684}" destId="{9C04DD00-3015-4519-B067-25A8673A263E}" srcOrd="0" destOrd="0" presId="urn:microsoft.com/office/officeart/2005/8/layout/pList1"/>
    <dgm:cxn modelId="{91AE09F9-6791-4C91-A317-A2FCEF850494}" type="presOf" srcId="{257FBA46-901B-4474-9605-52AE18EE64DA}" destId="{20997357-8703-4006-B145-A8FB70521D7B}" srcOrd="0" destOrd="0" presId="urn:microsoft.com/office/officeart/2005/8/layout/pList1"/>
    <dgm:cxn modelId="{DC6D28F3-E1B4-4BA2-A405-09014CFE9C6A}" type="presParOf" srcId="{9C04DD00-3015-4519-B067-25A8673A263E}" destId="{0346E67D-2F0E-40A0-B752-E120363F7855}" srcOrd="0" destOrd="0" presId="urn:microsoft.com/office/officeart/2005/8/layout/pList1"/>
    <dgm:cxn modelId="{331C8C00-5D36-42EF-BA3D-29BA51743D02}" type="presParOf" srcId="{0346E67D-2F0E-40A0-B752-E120363F7855}" destId="{0B9F67C7-4CEC-4B11-8DD1-9818ADE2EB92}" srcOrd="0" destOrd="0" presId="urn:microsoft.com/office/officeart/2005/8/layout/pList1"/>
    <dgm:cxn modelId="{8E61E1FB-08D7-458D-8F5C-3C49108F8982}" type="presParOf" srcId="{0346E67D-2F0E-40A0-B752-E120363F7855}" destId="{B104D767-5EDB-4EA7-916C-597A7428568D}" srcOrd="1" destOrd="0" presId="urn:microsoft.com/office/officeart/2005/8/layout/pList1"/>
    <dgm:cxn modelId="{19516BDB-DEBA-4A68-93F6-0441B1D626B8}" type="presParOf" srcId="{9C04DD00-3015-4519-B067-25A8673A263E}" destId="{2DA52ADA-8AF1-4875-A190-51CBBF534DC7}" srcOrd="1" destOrd="0" presId="urn:microsoft.com/office/officeart/2005/8/layout/pList1"/>
    <dgm:cxn modelId="{C5EFB2B5-750E-4E71-ACE0-3145C6506CE9}" type="presParOf" srcId="{9C04DD00-3015-4519-B067-25A8673A263E}" destId="{F4D3E71F-C895-401C-8B92-780ED982421B}" srcOrd="2" destOrd="0" presId="urn:microsoft.com/office/officeart/2005/8/layout/pList1"/>
    <dgm:cxn modelId="{A0D7DB4A-F941-492D-BB12-F46DC936A879}" type="presParOf" srcId="{F4D3E71F-C895-401C-8B92-780ED982421B}" destId="{A9E2F861-DCD6-40EC-B218-1E067D901325}" srcOrd="0" destOrd="0" presId="urn:microsoft.com/office/officeart/2005/8/layout/pList1"/>
    <dgm:cxn modelId="{1623FEDA-E17B-4A10-AC67-0881D5B996CA}" type="presParOf" srcId="{F4D3E71F-C895-401C-8B92-780ED982421B}" destId="{C5822076-1CBA-46DB-AB56-C74A7DAEE803}" srcOrd="1" destOrd="0" presId="urn:microsoft.com/office/officeart/2005/8/layout/pList1"/>
    <dgm:cxn modelId="{0EEA65BF-1D58-4485-A033-A382C81808A1}" type="presParOf" srcId="{9C04DD00-3015-4519-B067-25A8673A263E}" destId="{2D61939F-2CEB-4857-B2A8-DD70DC05A678}" srcOrd="3" destOrd="0" presId="urn:microsoft.com/office/officeart/2005/8/layout/pList1"/>
    <dgm:cxn modelId="{F533AD41-11D5-47B0-9CA0-F5C89C3A59E4}" type="presParOf" srcId="{9C04DD00-3015-4519-B067-25A8673A263E}" destId="{EFF3C2EA-A6D6-4C1A-9ED3-6002CDA693AC}" srcOrd="4" destOrd="0" presId="urn:microsoft.com/office/officeart/2005/8/layout/pList1"/>
    <dgm:cxn modelId="{60BB454A-E923-4C4A-B4FB-D406AD139991}" type="presParOf" srcId="{EFF3C2EA-A6D6-4C1A-9ED3-6002CDA693AC}" destId="{6F3DA183-5E72-4A0F-973F-B47D1265E857}" srcOrd="0" destOrd="0" presId="urn:microsoft.com/office/officeart/2005/8/layout/pList1"/>
    <dgm:cxn modelId="{DF7061BC-96E2-441B-9824-62DA0D9618FA}" type="presParOf" srcId="{EFF3C2EA-A6D6-4C1A-9ED3-6002CDA693AC}" destId="{1D14BEBA-4AC4-45C8-BD34-A54DD2BFD5E2}" srcOrd="1" destOrd="0" presId="urn:microsoft.com/office/officeart/2005/8/layout/pList1"/>
    <dgm:cxn modelId="{71A977D7-74C1-4DC5-8B3D-8D2C2DC2F894}" type="presParOf" srcId="{9C04DD00-3015-4519-B067-25A8673A263E}" destId="{7C4D1458-4F0C-45AF-AC99-D361AFB61A46}" srcOrd="5" destOrd="0" presId="urn:microsoft.com/office/officeart/2005/8/layout/pList1"/>
    <dgm:cxn modelId="{92ADE68B-5427-4459-A57F-8C04FCF75451}" type="presParOf" srcId="{9C04DD00-3015-4519-B067-25A8673A263E}" destId="{5A17C597-F47E-436F-A9B8-5E66FC5945A4}" srcOrd="6" destOrd="0" presId="urn:microsoft.com/office/officeart/2005/8/layout/pList1"/>
    <dgm:cxn modelId="{480733F2-180C-413B-8195-288D6BD78176}" type="presParOf" srcId="{5A17C597-F47E-436F-A9B8-5E66FC5945A4}" destId="{FBBC0542-913C-48F2-8A0A-76EAA048295F}" srcOrd="0" destOrd="0" presId="urn:microsoft.com/office/officeart/2005/8/layout/pList1"/>
    <dgm:cxn modelId="{3A4202EA-D385-48D1-BF14-D0E23B5F0106}" type="presParOf" srcId="{5A17C597-F47E-436F-A9B8-5E66FC5945A4}" destId="{20997357-8703-4006-B145-A8FB70521D7B}"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8CF92A-778E-47E5-AF6D-A524202B515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9C3150-68AC-4483-9926-93543972EC30}">
      <dgm:prSet phldrT="[Text]"/>
      <dgm:spPr>
        <a:solidFill>
          <a:schemeClr val="accent5"/>
        </a:solidFill>
      </dgm:spPr>
      <dgm:t>
        <a:bodyPr/>
        <a:lstStyle/>
        <a:p>
          <a:r>
            <a:rPr lang="en-US" dirty="0"/>
            <a:t>Update EHR</a:t>
          </a:r>
        </a:p>
      </dgm:t>
    </dgm:pt>
    <dgm:pt modelId="{923BE9A8-170B-4F53-9416-E27DC9EF7A1B}" type="parTrans" cxnId="{88909029-10CD-4D18-A8A5-97951BFBC231}">
      <dgm:prSet/>
      <dgm:spPr/>
      <dgm:t>
        <a:bodyPr/>
        <a:lstStyle/>
        <a:p>
          <a:endParaRPr lang="en-US"/>
        </a:p>
      </dgm:t>
    </dgm:pt>
    <dgm:pt modelId="{C619C4DE-BAA1-4D06-8E01-95F7475469D9}" type="sibTrans" cxnId="{88909029-10CD-4D18-A8A5-97951BFBC231}">
      <dgm:prSet/>
      <dgm:spPr/>
      <dgm:t>
        <a:bodyPr/>
        <a:lstStyle/>
        <a:p>
          <a:endParaRPr lang="en-US"/>
        </a:p>
      </dgm:t>
    </dgm:pt>
    <dgm:pt modelId="{AE95B234-E5DE-4975-A71B-F503562B014F}">
      <dgm:prSet phldrT="[Text]"/>
      <dgm:spPr>
        <a:solidFill>
          <a:schemeClr val="accent5"/>
        </a:solidFill>
      </dgm:spPr>
      <dgm:t>
        <a:bodyPr/>
        <a:lstStyle/>
        <a:p>
          <a:r>
            <a:rPr lang="en-US" dirty="0"/>
            <a:t>Review Workflow</a:t>
          </a:r>
        </a:p>
        <a:p>
          <a:r>
            <a:rPr lang="en-US" dirty="0"/>
            <a:t>Business &amp; Clinical</a:t>
          </a:r>
        </a:p>
      </dgm:t>
    </dgm:pt>
    <dgm:pt modelId="{49EEE74B-0414-4AE5-80BB-9FF5826B5807}" type="parTrans" cxnId="{A4C355E5-B557-4D6E-8A8D-B982821F3222}">
      <dgm:prSet/>
      <dgm:spPr/>
      <dgm:t>
        <a:bodyPr/>
        <a:lstStyle/>
        <a:p>
          <a:endParaRPr lang="en-US"/>
        </a:p>
      </dgm:t>
    </dgm:pt>
    <dgm:pt modelId="{9B118F41-2471-4052-9ABB-45DBF0EB16EC}" type="sibTrans" cxnId="{A4C355E5-B557-4D6E-8A8D-B982821F3222}">
      <dgm:prSet/>
      <dgm:spPr/>
      <dgm:t>
        <a:bodyPr/>
        <a:lstStyle/>
        <a:p>
          <a:endParaRPr lang="en-US"/>
        </a:p>
      </dgm:t>
    </dgm:pt>
    <dgm:pt modelId="{AB8F8899-3225-4A77-9A40-5269A2B2E39A}">
      <dgm:prSet phldrT="[Text]"/>
      <dgm:spPr>
        <a:solidFill>
          <a:schemeClr val="accent5"/>
        </a:solidFill>
      </dgm:spPr>
      <dgm:t>
        <a:bodyPr/>
        <a:lstStyle/>
        <a:p>
          <a:r>
            <a:rPr lang="en-US" dirty="0"/>
            <a:t>Train Physicians/Providers on Documentation Requirements</a:t>
          </a:r>
        </a:p>
      </dgm:t>
    </dgm:pt>
    <dgm:pt modelId="{A1CA0F77-740A-4822-8839-4E68492019F8}" type="parTrans" cxnId="{885C2E5F-519C-422C-B949-04F6FB2E75CD}">
      <dgm:prSet/>
      <dgm:spPr/>
      <dgm:t>
        <a:bodyPr/>
        <a:lstStyle/>
        <a:p>
          <a:endParaRPr lang="en-US"/>
        </a:p>
      </dgm:t>
    </dgm:pt>
    <dgm:pt modelId="{5840C5FB-E92E-41AA-A841-80D1DFAAE1FB}" type="sibTrans" cxnId="{885C2E5F-519C-422C-B949-04F6FB2E75CD}">
      <dgm:prSet/>
      <dgm:spPr/>
      <dgm:t>
        <a:bodyPr/>
        <a:lstStyle/>
        <a:p>
          <a:endParaRPr lang="en-US"/>
        </a:p>
      </dgm:t>
    </dgm:pt>
    <dgm:pt modelId="{77E5B38A-0904-409A-8C38-14C6FBDDB1A1}">
      <dgm:prSet phldrT="[Text]"/>
      <dgm:spPr>
        <a:solidFill>
          <a:schemeClr val="accent5"/>
        </a:solidFill>
      </dgm:spPr>
      <dgm:t>
        <a:bodyPr/>
        <a:lstStyle/>
        <a:p>
          <a:r>
            <a:rPr lang="en-US" dirty="0"/>
            <a:t>Train Managers, Staff, Billers on New Guidelines</a:t>
          </a:r>
        </a:p>
      </dgm:t>
    </dgm:pt>
    <dgm:pt modelId="{3F31C400-C260-445C-90B9-F3336AA34220}" type="parTrans" cxnId="{A103070F-12AE-46C2-96AF-1D940B37DCCD}">
      <dgm:prSet/>
      <dgm:spPr/>
      <dgm:t>
        <a:bodyPr/>
        <a:lstStyle/>
        <a:p>
          <a:endParaRPr lang="en-US"/>
        </a:p>
      </dgm:t>
    </dgm:pt>
    <dgm:pt modelId="{B5D84BDA-D05C-44CF-BCCC-CD56008697D6}" type="sibTrans" cxnId="{A103070F-12AE-46C2-96AF-1D940B37DCCD}">
      <dgm:prSet/>
      <dgm:spPr/>
      <dgm:t>
        <a:bodyPr/>
        <a:lstStyle/>
        <a:p>
          <a:endParaRPr lang="en-US"/>
        </a:p>
      </dgm:t>
    </dgm:pt>
    <dgm:pt modelId="{89C03487-A6F7-46C6-9CA2-EC7533E6901F}">
      <dgm:prSet phldrT="[Text]"/>
      <dgm:spPr>
        <a:solidFill>
          <a:schemeClr val="accent5"/>
        </a:solidFill>
      </dgm:spPr>
      <dgm:t>
        <a:bodyPr/>
        <a:lstStyle/>
        <a:p>
          <a:r>
            <a:rPr lang="en-US" dirty="0"/>
            <a:t>Update Internal Policies</a:t>
          </a:r>
        </a:p>
      </dgm:t>
    </dgm:pt>
    <dgm:pt modelId="{0700C779-3C6D-4058-93E3-8518E2388D43}" type="parTrans" cxnId="{43A6E649-3564-4CC4-8162-36F72D99FAEF}">
      <dgm:prSet/>
      <dgm:spPr/>
      <dgm:t>
        <a:bodyPr/>
        <a:lstStyle/>
        <a:p>
          <a:endParaRPr lang="en-US"/>
        </a:p>
      </dgm:t>
    </dgm:pt>
    <dgm:pt modelId="{7990C38F-1821-4E97-8554-FC6CB95FD942}" type="sibTrans" cxnId="{43A6E649-3564-4CC4-8162-36F72D99FAEF}">
      <dgm:prSet/>
      <dgm:spPr/>
      <dgm:t>
        <a:bodyPr/>
        <a:lstStyle/>
        <a:p>
          <a:endParaRPr lang="en-US"/>
        </a:p>
      </dgm:t>
    </dgm:pt>
    <dgm:pt modelId="{F345B958-92B8-48E8-AFBD-86351369529A}" type="pres">
      <dgm:prSet presAssocID="{A98CF92A-778E-47E5-AF6D-A524202B515C}" presName="diagram" presStyleCnt="0">
        <dgm:presLayoutVars>
          <dgm:dir/>
          <dgm:resizeHandles val="exact"/>
        </dgm:presLayoutVars>
      </dgm:prSet>
      <dgm:spPr/>
    </dgm:pt>
    <dgm:pt modelId="{38835D79-3D19-4B1F-987D-6C2EC9DD6F05}" type="pres">
      <dgm:prSet presAssocID="{509C3150-68AC-4483-9926-93543972EC30}" presName="node" presStyleLbl="node1" presStyleIdx="0" presStyleCnt="5">
        <dgm:presLayoutVars>
          <dgm:bulletEnabled val="1"/>
        </dgm:presLayoutVars>
      </dgm:prSet>
      <dgm:spPr/>
    </dgm:pt>
    <dgm:pt modelId="{84656120-C314-4DDB-8FFE-F016B0E1C403}" type="pres">
      <dgm:prSet presAssocID="{C619C4DE-BAA1-4D06-8E01-95F7475469D9}" presName="sibTrans" presStyleCnt="0"/>
      <dgm:spPr/>
    </dgm:pt>
    <dgm:pt modelId="{1D85A2BB-47FD-4B48-8C5A-2D6C19C9DF48}" type="pres">
      <dgm:prSet presAssocID="{AE95B234-E5DE-4975-A71B-F503562B014F}" presName="node" presStyleLbl="node1" presStyleIdx="1" presStyleCnt="5">
        <dgm:presLayoutVars>
          <dgm:bulletEnabled val="1"/>
        </dgm:presLayoutVars>
      </dgm:prSet>
      <dgm:spPr/>
    </dgm:pt>
    <dgm:pt modelId="{BD9388BF-49E9-4A9F-A7EB-593EC0D54E15}" type="pres">
      <dgm:prSet presAssocID="{9B118F41-2471-4052-9ABB-45DBF0EB16EC}" presName="sibTrans" presStyleCnt="0"/>
      <dgm:spPr/>
    </dgm:pt>
    <dgm:pt modelId="{0F112AC2-19E3-4F0C-B81F-ADDB67B1030B}" type="pres">
      <dgm:prSet presAssocID="{AB8F8899-3225-4A77-9A40-5269A2B2E39A}" presName="node" presStyleLbl="node1" presStyleIdx="2" presStyleCnt="5">
        <dgm:presLayoutVars>
          <dgm:bulletEnabled val="1"/>
        </dgm:presLayoutVars>
      </dgm:prSet>
      <dgm:spPr/>
    </dgm:pt>
    <dgm:pt modelId="{69B5B947-1EFE-4E7A-9912-436D11AADF27}" type="pres">
      <dgm:prSet presAssocID="{5840C5FB-E92E-41AA-A841-80D1DFAAE1FB}" presName="sibTrans" presStyleCnt="0"/>
      <dgm:spPr/>
    </dgm:pt>
    <dgm:pt modelId="{274DFC90-148B-48B7-BC15-EC61B92F400D}" type="pres">
      <dgm:prSet presAssocID="{77E5B38A-0904-409A-8C38-14C6FBDDB1A1}" presName="node" presStyleLbl="node1" presStyleIdx="3" presStyleCnt="5">
        <dgm:presLayoutVars>
          <dgm:bulletEnabled val="1"/>
        </dgm:presLayoutVars>
      </dgm:prSet>
      <dgm:spPr/>
    </dgm:pt>
    <dgm:pt modelId="{667CF7DA-DBCF-4E81-829C-984BE9B5E70F}" type="pres">
      <dgm:prSet presAssocID="{B5D84BDA-D05C-44CF-BCCC-CD56008697D6}" presName="sibTrans" presStyleCnt="0"/>
      <dgm:spPr/>
    </dgm:pt>
    <dgm:pt modelId="{911572BD-735E-42F1-90CD-8830466D1170}" type="pres">
      <dgm:prSet presAssocID="{89C03487-A6F7-46C6-9CA2-EC7533E6901F}" presName="node" presStyleLbl="node1" presStyleIdx="4" presStyleCnt="5">
        <dgm:presLayoutVars>
          <dgm:bulletEnabled val="1"/>
        </dgm:presLayoutVars>
      </dgm:prSet>
      <dgm:spPr/>
    </dgm:pt>
  </dgm:ptLst>
  <dgm:cxnLst>
    <dgm:cxn modelId="{8EB97C09-D371-470C-A42D-9ED2FBA59967}" type="presOf" srcId="{509C3150-68AC-4483-9926-93543972EC30}" destId="{38835D79-3D19-4B1F-987D-6C2EC9DD6F05}" srcOrd="0" destOrd="0" presId="urn:microsoft.com/office/officeart/2005/8/layout/default"/>
    <dgm:cxn modelId="{A103070F-12AE-46C2-96AF-1D940B37DCCD}" srcId="{A98CF92A-778E-47E5-AF6D-A524202B515C}" destId="{77E5B38A-0904-409A-8C38-14C6FBDDB1A1}" srcOrd="3" destOrd="0" parTransId="{3F31C400-C260-445C-90B9-F3336AA34220}" sibTransId="{B5D84BDA-D05C-44CF-BCCC-CD56008697D6}"/>
    <dgm:cxn modelId="{A5FCF414-740F-40B8-898B-50BBC1A8EC85}" type="presOf" srcId="{89C03487-A6F7-46C6-9CA2-EC7533E6901F}" destId="{911572BD-735E-42F1-90CD-8830466D1170}" srcOrd="0" destOrd="0" presId="urn:microsoft.com/office/officeart/2005/8/layout/default"/>
    <dgm:cxn modelId="{88909029-10CD-4D18-A8A5-97951BFBC231}" srcId="{A98CF92A-778E-47E5-AF6D-A524202B515C}" destId="{509C3150-68AC-4483-9926-93543972EC30}" srcOrd="0" destOrd="0" parTransId="{923BE9A8-170B-4F53-9416-E27DC9EF7A1B}" sibTransId="{C619C4DE-BAA1-4D06-8E01-95F7475469D9}"/>
    <dgm:cxn modelId="{885C2E5F-519C-422C-B949-04F6FB2E75CD}" srcId="{A98CF92A-778E-47E5-AF6D-A524202B515C}" destId="{AB8F8899-3225-4A77-9A40-5269A2B2E39A}" srcOrd="2" destOrd="0" parTransId="{A1CA0F77-740A-4822-8839-4E68492019F8}" sibTransId="{5840C5FB-E92E-41AA-A841-80D1DFAAE1FB}"/>
    <dgm:cxn modelId="{43A6E649-3564-4CC4-8162-36F72D99FAEF}" srcId="{A98CF92A-778E-47E5-AF6D-A524202B515C}" destId="{89C03487-A6F7-46C6-9CA2-EC7533E6901F}" srcOrd="4" destOrd="0" parTransId="{0700C779-3C6D-4058-93E3-8518E2388D43}" sibTransId="{7990C38F-1821-4E97-8554-FC6CB95FD942}"/>
    <dgm:cxn modelId="{2C053087-0C26-4412-93E5-7B21B93D3CD4}" type="presOf" srcId="{77E5B38A-0904-409A-8C38-14C6FBDDB1A1}" destId="{274DFC90-148B-48B7-BC15-EC61B92F400D}" srcOrd="0" destOrd="0" presId="urn:microsoft.com/office/officeart/2005/8/layout/default"/>
    <dgm:cxn modelId="{EA2B2993-BB2B-447A-AB3E-758C4573E3E4}" type="presOf" srcId="{A98CF92A-778E-47E5-AF6D-A524202B515C}" destId="{F345B958-92B8-48E8-AFBD-86351369529A}" srcOrd="0" destOrd="0" presId="urn:microsoft.com/office/officeart/2005/8/layout/default"/>
    <dgm:cxn modelId="{5C9B0FA2-617A-448F-A826-7EA48ED9C89C}" type="presOf" srcId="{AE95B234-E5DE-4975-A71B-F503562B014F}" destId="{1D85A2BB-47FD-4B48-8C5A-2D6C19C9DF48}" srcOrd="0" destOrd="0" presId="urn:microsoft.com/office/officeart/2005/8/layout/default"/>
    <dgm:cxn modelId="{F96BD8B9-BACB-4C51-9913-597AF7FF9756}" type="presOf" srcId="{AB8F8899-3225-4A77-9A40-5269A2B2E39A}" destId="{0F112AC2-19E3-4F0C-B81F-ADDB67B1030B}" srcOrd="0" destOrd="0" presId="urn:microsoft.com/office/officeart/2005/8/layout/default"/>
    <dgm:cxn modelId="{A4C355E5-B557-4D6E-8A8D-B982821F3222}" srcId="{A98CF92A-778E-47E5-AF6D-A524202B515C}" destId="{AE95B234-E5DE-4975-A71B-F503562B014F}" srcOrd="1" destOrd="0" parTransId="{49EEE74B-0414-4AE5-80BB-9FF5826B5807}" sibTransId="{9B118F41-2471-4052-9ABB-45DBF0EB16EC}"/>
    <dgm:cxn modelId="{A22D2FB0-0E47-48D2-9672-1395F9E7266B}" type="presParOf" srcId="{F345B958-92B8-48E8-AFBD-86351369529A}" destId="{38835D79-3D19-4B1F-987D-6C2EC9DD6F05}" srcOrd="0" destOrd="0" presId="urn:microsoft.com/office/officeart/2005/8/layout/default"/>
    <dgm:cxn modelId="{7934F3FF-B6C3-4909-B68A-50A1646DE59C}" type="presParOf" srcId="{F345B958-92B8-48E8-AFBD-86351369529A}" destId="{84656120-C314-4DDB-8FFE-F016B0E1C403}" srcOrd="1" destOrd="0" presId="urn:microsoft.com/office/officeart/2005/8/layout/default"/>
    <dgm:cxn modelId="{EB710DC7-55EF-4C1F-B44E-5E97FC5BB822}" type="presParOf" srcId="{F345B958-92B8-48E8-AFBD-86351369529A}" destId="{1D85A2BB-47FD-4B48-8C5A-2D6C19C9DF48}" srcOrd="2" destOrd="0" presId="urn:microsoft.com/office/officeart/2005/8/layout/default"/>
    <dgm:cxn modelId="{03463939-8C3B-4CE9-A052-B5019E454A6C}" type="presParOf" srcId="{F345B958-92B8-48E8-AFBD-86351369529A}" destId="{BD9388BF-49E9-4A9F-A7EB-593EC0D54E15}" srcOrd="3" destOrd="0" presId="urn:microsoft.com/office/officeart/2005/8/layout/default"/>
    <dgm:cxn modelId="{7E2FEEA2-8431-451B-94AA-FD384104574B}" type="presParOf" srcId="{F345B958-92B8-48E8-AFBD-86351369529A}" destId="{0F112AC2-19E3-4F0C-B81F-ADDB67B1030B}" srcOrd="4" destOrd="0" presId="urn:microsoft.com/office/officeart/2005/8/layout/default"/>
    <dgm:cxn modelId="{E03E645B-071E-43C5-87F1-56C4EC3CCF73}" type="presParOf" srcId="{F345B958-92B8-48E8-AFBD-86351369529A}" destId="{69B5B947-1EFE-4E7A-9912-436D11AADF27}" srcOrd="5" destOrd="0" presId="urn:microsoft.com/office/officeart/2005/8/layout/default"/>
    <dgm:cxn modelId="{DE3CC8FB-F661-4852-A320-9194DB3561FC}" type="presParOf" srcId="{F345B958-92B8-48E8-AFBD-86351369529A}" destId="{274DFC90-148B-48B7-BC15-EC61B92F400D}" srcOrd="6" destOrd="0" presId="urn:microsoft.com/office/officeart/2005/8/layout/default"/>
    <dgm:cxn modelId="{22D7D560-DC70-4B6D-A25E-8BD757B2CDAF}" type="presParOf" srcId="{F345B958-92B8-48E8-AFBD-86351369529A}" destId="{667CF7DA-DBCF-4E81-829C-984BE9B5E70F}" srcOrd="7" destOrd="0" presId="urn:microsoft.com/office/officeart/2005/8/layout/default"/>
    <dgm:cxn modelId="{B5967550-415A-469D-92D4-B23E417FB603}" type="presParOf" srcId="{F345B958-92B8-48E8-AFBD-86351369529A}" destId="{911572BD-735E-42F1-90CD-8830466D117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B2CF3C-8B4B-46A1-B646-080AD9CEF9B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4B2FF7AA-9BC1-4F3A-8137-133BAEE5A2A8}">
      <dgm:prSet phldrT="[Text]"/>
      <dgm:spPr>
        <a:solidFill>
          <a:schemeClr val="accent3"/>
        </a:solidFill>
      </dgm:spPr>
      <dgm:t>
        <a:bodyPr/>
        <a:lstStyle/>
        <a:p>
          <a:r>
            <a:rPr lang="en-US" dirty="0"/>
            <a:t>Accurate Patient Record</a:t>
          </a:r>
        </a:p>
      </dgm:t>
    </dgm:pt>
    <dgm:pt modelId="{4FDB4C73-9367-4CAC-8F58-A6DCBE1C167D}" type="parTrans" cxnId="{1B48F2D5-764D-4121-99AF-E93B57A5A723}">
      <dgm:prSet/>
      <dgm:spPr/>
      <dgm:t>
        <a:bodyPr/>
        <a:lstStyle/>
        <a:p>
          <a:endParaRPr lang="en-US"/>
        </a:p>
      </dgm:t>
    </dgm:pt>
    <dgm:pt modelId="{DA0D2345-AD0B-4870-8172-4865FFAEBDB2}" type="sibTrans" cxnId="{1B48F2D5-764D-4121-99AF-E93B57A5A723}">
      <dgm:prSet/>
      <dgm:spPr/>
      <dgm:t>
        <a:bodyPr/>
        <a:lstStyle/>
        <a:p>
          <a:endParaRPr lang="en-US"/>
        </a:p>
      </dgm:t>
    </dgm:pt>
    <dgm:pt modelId="{A5748A29-3F3A-4DA3-A415-862CD62B9A14}">
      <dgm:prSet phldrT="[Text]" custT="1"/>
      <dgm:spPr>
        <a:solidFill>
          <a:schemeClr val="accent5"/>
        </a:solidFill>
      </dgm:spPr>
      <dgm:t>
        <a:bodyPr/>
        <a:lstStyle/>
        <a:p>
          <a:r>
            <a:rPr lang="en-US" sz="1600" dirty="0"/>
            <a:t>Physician</a:t>
          </a:r>
        </a:p>
        <a:p>
          <a:r>
            <a:rPr lang="en-US" sz="1600" dirty="0"/>
            <a:t>Thought Process</a:t>
          </a:r>
        </a:p>
      </dgm:t>
    </dgm:pt>
    <dgm:pt modelId="{ACA55B0E-0A27-42E0-8C8A-08D9AEB0C857}" type="parTrans" cxnId="{53876DFC-1F26-4D68-A09D-FA8A94E51514}">
      <dgm:prSet/>
      <dgm:spPr/>
      <dgm:t>
        <a:bodyPr/>
        <a:lstStyle/>
        <a:p>
          <a:endParaRPr lang="en-US"/>
        </a:p>
      </dgm:t>
    </dgm:pt>
    <dgm:pt modelId="{F52193D6-EBC5-498C-89B9-0EFA84F0831E}" type="sibTrans" cxnId="{53876DFC-1F26-4D68-A09D-FA8A94E51514}">
      <dgm:prSet/>
      <dgm:spPr/>
      <dgm:t>
        <a:bodyPr/>
        <a:lstStyle/>
        <a:p>
          <a:endParaRPr lang="en-US"/>
        </a:p>
      </dgm:t>
    </dgm:pt>
    <dgm:pt modelId="{800520D1-82A5-4D90-AE67-09717B3C1BA8}">
      <dgm:prSet phldrT="[Text]" custT="1"/>
      <dgm:spPr>
        <a:solidFill>
          <a:schemeClr val="accent5"/>
        </a:solidFill>
      </dgm:spPr>
      <dgm:t>
        <a:bodyPr/>
        <a:lstStyle/>
        <a:p>
          <a:r>
            <a:rPr lang="en-US" sz="1600" dirty="0"/>
            <a:t>Structure</a:t>
          </a:r>
        </a:p>
        <a:p>
          <a:r>
            <a:rPr lang="en-US" sz="1600" dirty="0"/>
            <a:t>NP, PA, Scribe</a:t>
          </a:r>
        </a:p>
      </dgm:t>
    </dgm:pt>
    <dgm:pt modelId="{C32AA8F4-4416-494A-A96B-AF222C26AE83}" type="parTrans" cxnId="{BD21E79F-09E9-4A2F-ABD0-C129ACFF9BB0}">
      <dgm:prSet/>
      <dgm:spPr/>
      <dgm:t>
        <a:bodyPr/>
        <a:lstStyle/>
        <a:p>
          <a:endParaRPr lang="en-US"/>
        </a:p>
      </dgm:t>
    </dgm:pt>
    <dgm:pt modelId="{F6BAEEBD-A6CB-4158-8428-580F518134C8}" type="sibTrans" cxnId="{BD21E79F-09E9-4A2F-ABD0-C129ACFF9BB0}">
      <dgm:prSet/>
      <dgm:spPr/>
      <dgm:t>
        <a:bodyPr/>
        <a:lstStyle/>
        <a:p>
          <a:endParaRPr lang="en-US"/>
        </a:p>
      </dgm:t>
    </dgm:pt>
    <dgm:pt modelId="{582B37F0-C98B-4BBC-84D4-F952443D7AFC}">
      <dgm:prSet phldrT="[Text]" custT="1"/>
      <dgm:spPr>
        <a:solidFill>
          <a:schemeClr val="accent5"/>
        </a:solidFill>
      </dgm:spPr>
      <dgm:t>
        <a:bodyPr/>
        <a:lstStyle/>
        <a:p>
          <a:endParaRPr lang="en-US" sz="1600" dirty="0"/>
        </a:p>
        <a:p>
          <a:r>
            <a:rPr lang="en-US" sz="1600" dirty="0"/>
            <a:t>Effective </a:t>
          </a:r>
        </a:p>
        <a:p>
          <a:r>
            <a:rPr lang="en-US" sz="1600" dirty="0"/>
            <a:t>EHR</a:t>
          </a:r>
        </a:p>
      </dgm:t>
    </dgm:pt>
    <dgm:pt modelId="{10422C6E-4A02-48A5-96E7-57375CBAAE9F}" type="parTrans" cxnId="{CD38CE25-0240-4605-BF83-CCFA83A6217C}">
      <dgm:prSet/>
      <dgm:spPr/>
      <dgm:t>
        <a:bodyPr/>
        <a:lstStyle/>
        <a:p>
          <a:endParaRPr lang="en-US"/>
        </a:p>
      </dgm:t>
    </dgm:pt>
    <dgm:pt modelId="{554163E7-1F1E-43EC-A696-1580125EDE20}" type="sibTrans" cxnId="{CD38CE25-0240-4605-BF83-CCFA83A6217C}">
      <dgm:prSet/>
      <dgm:spPr/>
      <dgm:t>
        <a:bodyPr/>
        <a:lstStyle/>
        <a:p>
          <a:endParaRPr lang="en-US"/>
        </a:p>
      </dgm:t>
    </dgm:pt>
    <dgm:pt modelId="{FA4FA238-8DCD-4496-8317-9B6689C55769}">
      <dgm:prSet phldrT="[Text]" custT="1"/>
      <dgm:spPr>
        <a:solidFill>
          <a:schemeClr val="accent5"/>
        </a:solidFill>
      </dgm:spPr>
      <dgm:t>
        <a:bodyPr/>
        <a:lstStyle/>
        <a:p>
          <a:r>
            <a:rPr lang="en-US" sz="1600" dirty="0"/>
            <a:t>Manage, Evaluate, Treat, Assess</a:t>
          </a:r>
        </a:p>
      </dgm:t>
    </dgm:pt>
    <dgm:pt modelId="{340D69DE-6772-40A8-8E1D-C782A8AC90C1}" type="parTrans" cxnId="{F4590815-41FA-498E-9556-BC37404271AF}">
      <dgm:prSet/>
      <dgm:spPr/>
      <dgm:t>
        <a:bodyPr/>
        <a:lstStyle/>
        <a:p>
          <a:endParaRPr lang="en-US"/>
        </a:p>
      </dgm:t>
    </dgm:pt>
    <dgm:pt modelId="{B07A42F1-E212-4F8F-B1F2-382081DD0E39}" type="sibTrans" cxnId="{F4590815-41FA-498E-9556-BC37404271AF}">
      <dgm:prSet/>
      <dgm:spPr/>
      <dgm:t>
        <a:bodyPr/>
        <a:lstStyle/>
        <a:p>
          <a:endParaRPr lang="en-US"/>
        </a:p>
      </dgm:t>
    </dgm:pt>
    <dgm:pt modelId="{313320D0-B9BF-4AB2-95CB-D1D129A9749E}">
      <dgm:prSet phldrT="[Text]" custT="1"/>
      <dgm:spPr>
        <a:solidFill>
          <a:schemeClr val="accent5"/>
        </a:solidFill>
      </dgm:spPr>
      <dgm:t>
        <a:bodyPr/>
        <a:lstStyle/>
        <a:p>
          <a:r>
            <a:rPr lang="en-US" sz="1600" dirty="0"/>
            <a:t>Document must “Stand Alone”</a:t>
          </a:r>
        </a:p>
      </dgm:t>
    </dgm:pt>
    <dgm:pt modelId="{5760D297-AC9D-401D-A20F-A6A8DB4F8712}" type="parTrans" cxnId="{0E8DEA54-C965-4A03-9232-E5062221A1E2}">
      <dgm:prSet/>
      <dgm:spPr/>
      <dgm:t>
        <a:bodyPr/>
        <a:lstStyle/>
        <a:p>
          <a:endParaRPr lang="en-US"/>
        </a:p>
      </dgm:t>
    </dgm:pt>
    <dgm:pt modelId="{B8B1F429-7991-4571-993E-11A5DD9FC6D3}" type="sibTrans" cxnId="{0E8DEA54-C965-4A03-9232-E5062221A1E2}">
      <dgm:prSet/>
      <dgm:spPr/>
      <dgm:t>
        <a:bodyPr/>
        <a:lstStyle/>
        <a:p>
          <a:endParaRPr lang="en-US"/>
        </a:p>
      </dgm:t>
    </dgm:pt>
    <dgm:pt modelId="{9EF7CDA1-081D-4057-B449-9D30DE9F4DD6}">
      <dgm:prSet phldrT="[Text]" custT="1"/>
      <dgm:spPr>
        <a:solidFill>
          <a:schemeClr val="accent5"/>
        </a:solidFill>
      </dgm:spPr>
      <dgm:t>
        <a:bodyPr/>
        <a:lstStyle/>
        <a:p>
          <a:r>
            <a:rPr lang="en-US" sz="1600" dirty="0"/>
            <a:t>ICD Specificity</a:t>
          </a:r>
        </a:p>
      </dgm:t>
    </dgm:pt>
    <dgm:pt modelId="{A53ECCB6-8D51-497E-BD44-E93B8797532E}" type="parTrans" cxnId="{8E952C0F-29FB-468E-BEB9-556381A23164}">
      <dgm:prSet/>
      <dgm:spPr/>
      <dgm:t>
        <a:bodyPr/>
        <a:lstStyle/>
        <a:p>
          <a:endParaRPr lang="en-US"/>
        </a:p>
      </dgm:t>
    </dgm:pt>
    <dgm:pt modelId="{383DE91C-13CA-4A6E-B60C-77AAAF90D874}" type="sibTrans" cxnId="{8E952C0F-29FB-468E-BEB9-556381A23164}">
      <dgm:prSet/>
      <dgm:spPr/>
      <dgm:t>
        <a:bodyPr/>
        <a:lstStyle/>
        <a:p>
          <a:endParaRPr lang="en-US"/>
        </a:p>
      </dgm:t>
    </dgm:pt>
    <dgm:pt modelId="{4F409E2B-1E34-4B7F-BC4F-C5FFFE7E622A}" type="pres">
      <dgm:prSet presAssocID="{99B2CF3C-8B4B-46A1-B646-080AD9CEF9B5}" presName="Name0" presStyleCnt="0">
        <dgm:presLayoutVars>
          <dgm:chMax val="1"/>
          <dgm:chPref val="1"/>
          <dgm:dir/>
          <dgm:animOne val="branch"/>
          <dgm:animLvl val="lvl"/>
        </dgm:presLayoutVars>
      </dgm:prSet>
      <dgm:spPr/>
    </dgm:pt>
    <dgm:pt modelId="{E4232B38-AADC-4D35-8584-E39233521164}" type="pres">
      <dgm:prSet presAssocID="{4B2FF7AA-9BC1-4F3A-8137-133BAEE5A2A8}" presName="Parent" presStyleLbl="node0" presStyleIdx="0" presStyleCnt="1">
        <dgm:presLayoutVars>
          <dgm:chMax val="6"/>
          <dgm:chPref val="6"/>
        </dgm:presLayoutVars>
      </dgm:prSet>
      <dgm:spPr/>
    </dgm:pt>
    <dgm:pt modelId="{412C85F4-0F59-4773-B09C-62495772CD74}" type="pres">
      <dgm:prSet presAssocID="{A5748A29-3F3A-4DA3-A415-862CD62B9A14}" presName="Accent1" presStyleCnt="0"/>
      <dgm:spPr/>
    </dgm:pt>
    <dgm:pt modelId="{49BAB6D3-D107-46A2-B845-CDD95F5B0560}" type="pres">
      <dgm:prSet presAssocID="{A5748A29-3F3A-4DA3-A415-862CD62B9A14}" presName="Accent" presStyleLbl="bgShp" presStyleIdx="0" presStyleCnt="6"/>
      <dgm:spPr/>
    </dgm:pt>
    <dgm:pt modelId="{BE4E480D-3F32-4E2B-A84C-C31ECED6AF6F}" type="pres">
      <dgm:prSet presAssocID="{A5748A29-3F3A-4DA3-A415-862CD62B9A14}" presName="Child1" presStyleLbl="node1" presStyleIdx="0" presStyleCnt="6">
        <dgm:presLayoutVars>
          <dgm:chMax val="0"/>
          <dgm:chPref val="0"/>
          <dgm:bulletEnabled val="1"/>
        </dgm:presLayoutVars>
      </dgm:prSet>
      <dgm:spPr/>
    </dgm:pt>
    <dgm:pt modelId="{4FEADD8B-789F-4CC4-B5E6-C0DD605668BA}" type="pres">
      <dgm:prSet presAssocID="{800520D1-82A5-4D90-AE67-09717B3C1BA8}" presName="Accent2" presStyleCnt="0"/>
      <dgm:spPr/>
    </dgm:pt>
    <dgm:pt modelId="{2AF04044-4C98-4543-9408-4974BFE86935}" type="pres">
      <dgm:prSet presAssocID="{800520D1-82A5-4D90-AE67-09717B3C1BA8}" presName="Accent" presStyleLbl="bgShp" presStyleIdx="1" presStyleCnt="6"/>
      <dgm:spPr/>
    </dgm:pt>
    <dgm:pt modelId="{7C318762-5B0D-4957-9ACD-47B7FDF0AAA7}" type="pres">
      <dgm:prSet presAssocID="{800520D1-82A5-4D90-AE67-09717B3C1BA8}" presName="Child2" presStyleLbl="node1" presStyleIdx="1" presStyleCnt="6">
        <dgm:presLayoutVars>
          <dgm:chMax val="0"/>
          <dgm:chPref val="0"/>
          <dgm:bulletEnabled val="1"/>
        </dgm:presLayoutVars>
      </dgm:prSet>
      <dgm:spPr/>
    </dgm:pt>
    <dgm:pt modelId="{127A6B02-496B-41DE-932D-950D80E69858}" type="pres">
      <dgm:prSet presAssocID="{582B37F0-C98B-4BBC-84D4-F952443D7AFC}" presName="Accent3" presStyleCnt="0"/>
      <dgm:spPr/>
    </dgm:pt>
    <dgm:pt modelId="{E0E630D3-C1F2-4BBF-B5A8-FA9BD0E46296}" type="pres">
      <dgm:prSet presAssocID="{582B37F0-C98B-4BBC-84D4-F952443D7AFC}" presName="Accent" presStyleLbl="bgShp" presStyleIdx="2" presStyleCnt="6"/>
      <dgm:spPr/>
    </dgm:pt>
    <dgm:pt modelId="{B0A91A8F-4854-4D13-A77C-3FA9C184D535}" type="pres">
      <dgm:prSet presAssocID="{582B37F0-C98B-4BBC-84D4-F952443D7AFC}" presName="Child3" presStyleLbl="node1" presStyleIdx="2" presStyleCnt="6">
        <dgm:presLayoutVars>
          <dgm:chMax val="0"/>
          <dgm:chPref val="0"/>
          <dgm:bulletEnabled val="1"/>
        </dgm:presLayoutVars>
      </dgm:prSet>
      <dgm:spPr/>
    </dgm:pt>
    <dgm:pt modelId="{B2BFA79B-2946-4D79-A7D1-6E6B0E005D84}" type="pres">
      <dgm:prSet presAssocID="{FA4FA238-8DCD-4496-8317-9B6689C55769}" presName="Accent4" presStyleCnt="0"/>
      <dgm:spPr/>
    </dgm:pt>
    <dgm:pt modelId="{BCC45ADF-A19D-47BC-BADB-2894808C3707}" type="pres">
      <dgm:prSet presAssocID="{FA4FA238-8DCD-4496-8317-9B6689C55769}" presName="Accent" presStyleLbl="bgShp" presStyleIdx="3" presStyleCnt="6"/>
      <dgm:spPr/>
    </dgm:pt>
    <dgm:pt modelId="{E1DC52C5-8E09-453B-B934-FEB8DDB59433}" type="pres">
      <dgm:prSet presAssocID="{FA4FA238-8DCD-4496-8317-9B6689C55769}" presName="Child4" presStyleLbl="node1" presStyleIdx="3" presStyleCnt="6">
        <dgm:presLayoutVars>
          <dgm:chMax val="0"/>
          <dgm:chPref val="0"/>
          <dgm:bulletEnabled val="1"/>
        </dgm:presLayoutVars>
      </dgm:prSet>
      <dgm:spPr/>
    </dgm:pt>
    <dgm:pt modelId="{D71BC3CC-67EF-4B38-8925-C8C61DDB1AEB}" type="pres">
      <dgm:prSet presAssocID="{313320D0-B9BF-4AB2-95CB-D1D129A9749E}" presName="Accent5" presStyleCnt="0"/>
      <dgm:spPr/>
    </dgm:pt>
    <dgm:pt modelId="{AF5F360D-CBBE-44D8-AEB1-5155DC754079}" type="pres">
      <dgm:prSet presAssocID="{313320D0-B9BF-4AB2-95CB-D1D129A9749E}" presName="Accent" presStyleLbl="bgShp" presStyleIdx="4" presStyleCnt="6"/>
      <dgm:spPr/>
    </dgm:pt>
    <dgm:pt modelId="{C77421DB-ADA2-4E86-9086-1EA5BCEF177F}" type="pres">
      <dgm:prSet presAssocID="{313320D0-B9BF-4AB2-95CB-D1D129A9749E}" presName="Child5" presStyleLbl="node1" presStyleIdx="4" presStyleCnt="6" custScaleX="103851">
        <dgm:presLayoutVars>
          <dgm:chMax val="0"/>
          <dgm:chPref val="0"/>
          <dgm:bulletEnabled val="1"/>
        </dgm:presLayoutVars>
      </dgm:prSet>
      <dgm:spPr/>
    </dgm:pt>
    <dgm:pt modelId="{992DA321-EF11-4EBA-98FA-D636215C982F}" type="pres">
      <dgm:prSet presAssocID="{9EF7CDA1-081D-4057-B449-9D30DE9F4DD6}" presName="Accent6" presStyleCnt="0"/>
      <dgm:spPr/>
    </dgm:pt>
    <dgm:pt modelId="{E2A0423A-8B42-4309-9E1F-9E469F0B534C}" type="pres">
      <dgm:prSet presAssocID="{9EF7CDA1-081D-4057-B449-9D30DE9F4DD6}" presName="Accent" presStyleLbl="bgShp" presStyleIdx="5" presStyleCnt="6"/>
      <dgm:spPr/>
    </dgm:pt>
    <dgm:pt modelId="{02B0B8D6-3C2A-4670-8208-C0A26AFE907F}" type="pres">
      <dgm:prSet presAssocID="{9EF7CDA1-081D-4057-B449-9D30DE9F4DD6}" presName="Child6" presStyleLbl="node1" presStyleIdx="5" presStyleCnt="6" custScaleX="101127" custScaleY="102960">
        <dgm:presLayoutVars>
          <dgm:chMax val="0"/>
          <dgm:chPref val="0"/>
          <dgm:bulletEnabled val="1"/>
        </dgm:presLayoutVars>
      </dgm:prSet>
      <dgm:spPr/>
    </dgm:pt>
  </dgm:ptLst>
  <dgm:cxnLst>
    <dgm:cxn modelId="{3DDAAD0C-85FF-4C0B-8FB9-F22B9A40014D}" type="presOf" srcId="{313320D0-B9BF-4AB2-95CB-D1D129A9749E}" destId="{C77421DB-ADA2-4E86-9086-1EA5BCEF177F}" srcOrd="0" destOrd="0" presId="urn:microsoft.com/office/officeart/2011/layout/HexagonRadial"/>
    <dgm:cxn modelId="{8E952C0F-29FB-468E-BEB9-556381A23164}" srcId="{4B2FF7AA-9BC1-4F3A-8137-133BAEE5A2A8}" destId="{9EF7CDA1-081D-4057-B449-9D30DE9F4DD6}" srcOrd="5" destOrd="0" parTransId="{A53ECCB6-8D51-497E-BD44-E93B8797532E}" sibTransId="{383DE91C-13CA-4A6E-B60C-77AAAF90D874}"/>
    <dgm:cxn modelId="{F4590815-41FA-498E-9556-BC37404271AF}" srcId="{4B2FF7AA-9BC1-4F3A-8137-133BAEE5A2A8}" destId="{FA4FA238-8DCD-4496-8317-9B6689C55769}" srcOrd="3" destOrd="0" parTransId="{340D69DE-6772-40A8-8E1D-C782A8AC90C1}" sibTransId="{B07A42F1-E212-4F8F-B1F2-382081DD0E39}"/>
    <dgm:cxn modelId="{CD38CE25-0240-4605-BF83-CCFA83A6217C}" srcId="{4B2FF7AA-9BC1-4F3A-8137-133BAEE5A2A8}" destId="{582B37F0-C98B-4BBC-84D4-F952443D7AFC}" srcOrd="2" destOrd="0" parTransId="{10422C6E-4A02-48A5-96E7-57375CBAAE9F}" sibTransId="{554163E7-1F1E-43EC-A696-1580125EDE20}"/>
    <dgm:cxn modelId="{2E5C5830-32F9-48FA-8E89-AF07B646700F}" type="presOf" srcId="{582B37F0-C98B-4BBC-84D4-F952443D7AFC}" destId="{B0A91A8F-4854-4D13-A77C-3FA9C184D535}" srcOrd="0" destOrd="0" presId="urn:microsoft.com/office/officeart/2011/layout/HexagonRadial"/>
    <dgm:cxn modelId="{0E8DEA54-C965-4A03-9232-E5062221A1E2}" srcId="{4B2FF7AA-9BC1-4F3A-8137-133BAEE5A2A8}" destId="{313320D0-B9BF-4AB2-95CB-D1D129A9749E}" srcOrd="4" destOrd="0" parTransId="{5760D297-AC9D-401D-A20F-A6A8DB4F8712}" sibTransId="{B8B1F429-7991-4571-993E-11A5DD9FC6D3}"/>
    <dgm:cxn modelId="{2D4A9F78-2E9C-4397-A0B7-CF33DDD55E0D}" type="presOf" srcId="{800520D1-82A5-4D90-AE67-09717B3C1BA8}" destId="{7C318762-5B0D-4957-9ACD-47B7FDF0AAA7}" srcOrd="0" destOrd="0" presId="urn:microsoft.com/office/officeart/2011/layout/HexagonRadial"/>
    <dgm:cxn modelId="{5BC25582-E65D-410B-A82C-8E7E60685490}" type="presOf" srcId="{FA4FA238-8DCD-4496-8317-9B6689C55769}" destId="{E1DC52C5-8E09-453B-B934-FEB8DDB59433}" srcOrd="0" destOrd="0" presId="urn:microsoft.com/office/officeart/2011/layout/HexagonRadial"/>
    <dgm:cxn modelId="{BD21E79F-09E9-4A2F-ABD0-C129ACFF9BB0}" srcId="{4B2FF7AA-9BC1-4F3A-8137-133BAEE5A2A8}" destId="{800520D1-82A5-4D90-AE67-09717B3C1BA8}" srcOrd="1" destOrd="0" parTransId="{C32AA8F4-4416-494A-A96B-AF222C26AE83}" sibTransId="{F6BAEEBD-A6CB-4158-8428-580F518134C8}"/>
    <dgm:cxn modelId="{6CE1EBA3-8903-467C-A651-6C5B8413B331}" type="presOf" srcId="{A5748A29-3F3A-4DA3-A415-862CD62B9A14}" destId="{BE4E480D-3F32-4E2B-A84C-C31ECED6AF6F}" srcOrd="0" destOrd="0" presId="urn:microsoft.com/office/officeart/2011/layout/HexagonRadial"/>
    <dgm:cxn modelId="{327928B8-3750-4115-ACA4-BB61E1585DD7}" type="presOf" srcId="{9EF7CDA1-081D-4057-B449-9D30DE9F4DD6}" destId="{02B0B8D6-3C2A-4670-8208-C0A26AFE907F}" srcOrd="0" destOrd="0" presId="urn:microsoft.com/office/officeart/2011/layout/HexagonRadial"/>
    <dgm:cxn modelId="{E526ABD5-B0E8-4D04-AF51-197B67E08411}" type="presOf" srcId="{4B2FF7AA-9BC1-4F3A-8137-133BAEE5A2A8}" destId="{E4232B38-AADC-4D35-8584-E39233521164}" srcOrd="0" destOrd="0" presId="urn:microsoft.com/office/officeart/2011/layout/HexagonRadial"/>
    <dgm:cxn modelId="{1B48F2D5-764D-4121-99AF-E93B57A5A723}" srcId="{99B2CF3C-8B4B-46A1-B646-080AD9CEF9B5}" destId="{4B2FF7AA-9BC1-4F3A-8137-133BAEE5A2A8}" srcOrd="0" destOrd="0" parTransId="{4FDB4C73-9367-4CAC-8F58-A6DCBE1C167D}" sibTransId="{DA0D2345-AD0B-4870-8172-4865FFAEBDB2}"/>
    <dgm:cxn modelId="{060F61F7-3D8F-4F47-855E-FBB719B54E20}" type="presOf" srcId="{99B2CF3C-8B4B-46A1-B646-080AD9CEF9B5}" destId="{4F409E2B-1E34-4B7F-BC4F-C5FFFE7E622A}" srcOrd="0" destOrd="0" presId="urn:microsoft.com/office/officeart/2011/layout/HexagonRadial"/>
    <dgm:cxn modelId="{53876DFC-1F26-4D68-A09D-FA8A94E51514}" srcId="{4B2FF7AA-9BC1-4F3A-8137-133BAEE5A2A8}" destId="{A5748A29-3F3A-4DA3-A415-862CD62B9A14}" srcOrd="0" destOrd="0" parTransId="{ACA55B0E-0A27-42E0-8C8A-08D9AEB0C857}" sibTransId="{F52193D6-EBC5-498C-89B9-0EFA84F0831E}"/>
    <dgm:cxn modelId="{CDB41A16-2DCA-44A8-BC52-8EED61B2348F}" type="presParOf" srcId="{4F409E2B-1E34-4B7F-BC4F-C5FFFE7E622A}" destId="{E4232B38-AADC-4D35-8584-E39233521164}" srcOrd="0" destOrd="0" presId="urn:microsoft.com/office/officeart/2011/layout/HexagonRadial"/>
    <dgm:cxn modelId="{FB4B26A5-F12F-4054-A735-364C20667F78}" type="presParOf" srcId="{4F409E2B-1E34-4B7F-BC4F-C5FFFE7E622A}" destId="{412C85F4-0F59-4773-B09C-62495772CD74}" srcOrd="1" destOrd="0" presId="urn:microsoft.com/office/officeart/2011/layout/HexagonRadial"/>
    <dgm:cxn modelId="{6DAEE61D-1622-431D-B3DB-B0A0D307338C}" type="presParOf" srcId="{412C85F4-0F59-4773-B09C-62495772CD74}" destId="{49BAB6D3-D107-46A2-B845-CDD95F5B0560}" srcOrd="0" destOrd="0" presId="urn:microsoft.com/office/officeart/2011/layout/HexagonRadial"/>
    <dgm:cxn modelId="{80537C75-04EB-42BF-BB51-63FE075842D6}" type="presParOf" srcId="{4F409E2B-1E34-4B7F-BC4F-C5FFFE7E622A}" destId="{BE4E480D-3F32-4E2B-A84C-C31ECED6AF6F}" srcOrd="2" destOrd="0" presId="urn:microsoft.com/office/officeart/2011/layout/HexagonRadial"/>
    <dgm:cxn modelId="{432E7581-E7EB-4374-AE8C-6815F5C7BE03}" type="presParOf" srcId="{4F409E2B-1E34-4B7F-BC4F-C5FFFE7E622A}" destId="{4FEADD8B-789F-4CC4-B5E6-C0DD605668BA}" srcOrd="3" destOrd="0" presId="urn:microsoft.com/office/officeart/2011/layout/HexagonRadial"/>
    <dgm:cxn modelId="{413A22A5-4752-4352-8667-821C26EC05AA}" type="presParOf" srcId="{4FEADD8B-789F-4CC4-B5E6-C0DD605668BA}" destId="{2AF04044-4C98-4543-9408-4974BFE86935}" srcOrd="0" destOrd="0" presId="urn:microsoft.com/office/officeart/2011/layout/HexagonRadial"/>
    <dgm:cxn modelId="{088DEB59-9E67-4AA8-9773-D28144F00AF1}" type="presParOf" srcId="{4F409E2B-1E34-4B7F-BC4F-C5FFFE7E622A}" destId="{7C318762-5B0D-4957-9ACD-47B7FDF0AAA7}" srcOrd="4" destOrd="0" presId="urn:microsoft.com/office/officeart/2011/layout/HexagonRadial"/>
    <dgm:cxn modelId="{321E9B97-1A05-47E8-934C-CA251257C099}" type="presParOf" srcId="{4F409E2B-1E34-4B7F-BC4F-C5FFFE7E622A}" destId="{127A6B02-496B-41DE-932D-950D80E69858}" srcOrd="5" destOrd="0" presId="urn:microsoft.com/office/officeart/2011/layout/HexagonRadial"/>
    <dgm:cxn modelId="{20B49F1F-AB88-4116-94A4-E09CFBB7CC0B}" type="presParOf" srcId="{127A6B02-496B-41DE-932D-950D80E69858}" destId="{E0E630D3-C1F2-4BBF-B5A8-FA9BD0E46296}" srcOrd="0" destOrd="0" presId="urn:microsoft.com/office/officeart/2011/layout/HexagonRadial"/>
    <dgm:cxn modelId="{C14AEB70-D02F-4630-A57D-4F2ACA810568}" type="presParOf" srcId="{4F409E2B-1E34-4B7F-BC4F-C5FFFE7E622A}" destId="{B0A91A8F-4854-4D13-A77C-3FA9C184D535}" srcOrd="6" destOrd="0" presId="urn:microsoft.com/office/officeart/2011/layout/HexagonRadial"/>
    <dgm:cxn modelId="{2AE10FFB-2BF0-40A9-AA6D-FEF4167EB88B}" type="presParOf" srcId="{4F409E2B-1E34-4B7F-BC4F-C5FFFE7E622A}" destId="{B2BFA79B-2946-4D79-A7D1-6E6B0E005D84}" srcOrd="7" destOrd="0" presId="urn:microsoft.com/office/officeart/2011/layout/HexagonRadial"/>
    <dgm:cxn modelId="{5E755963-C0BE-4790-B4FD-152018B5733E}" type="presParOf" srcId="{B2BFA79B-2946-4D79-A7D1-6E6B0E005D84}" destId="{BCC45ADF-A19D-47BC-BADB-2894808C3707}" srcOrd="0" destOrd="0" presId="urn:microsoft.com/office/officeart/2011/layout/HexagonRadial"/>
    <dgm:cxn modelId="{1EB5411D-AE66-4081-841C-3FB3F4BDF583}" type="presParOf" srcId="{4F409E2B-1E34-4B7F-BC4F-C5FFFE7E622A}" destId="{E1DC52C5-8E09-453B-B934-FEB8DDB59433}" srcOrd="8" destOrd="0" presId="urn:microsoft.com/office/officeart/2011/layout/HexagonRadial"/>
    <dgm:cxn modelId="{47513A41-949C-41B5-89C6-A2F4811ED820}" type="presParOf" srcId="{4F409E2B-1E34-4B7F-BC4F-C5FFFE7E622A}" destId="{D71BC3CC-67EF-4B38-8925-C8C61DDB1AEB}" srcOrd="9" destOrd="0" presId="urn:microsoft.com/office/officeart/2011/layout/HexagonRadial"/>
    <dgm:cxn modelId="{D48CABE8-2465-44B3-9924-DE60CC196B3D}" type="presParOf" srcId="{D71BC3CC-67EF-4B38-8925-C8C61DDB1AEB}" destId="{AF5F360D-CBBE-44D8-AEB1-5155DC754079}" srcOrd="0" destOrd="0" presId="urn:microsoft.com/office/officeart/2011/layout/HexagonRadial"/>
    <dgm:cxn modelId="{987EA70A-2267-4396-B83D-5CC1B8D8E2B5}" type="presParOf" srcId="{4F409E2B-1E34-4B7F-BC4F-C5FFFE7E622A}" destId="{C77421DB-ADA2-4E86-9086-1EA5BCEF177F}" srcOrd="10" destOrd="0" presId="urn:microsoft.com/office/officeart/2011/layout/HexagonRadial"/>
    <dgm:cxn modelId="{22D36EF3-F100-4FA5-BE8E-7C72C75B7EDF}" type="presParOf" srcId="{4F409E2B-1E34-4B7F-BC4F-C5FFFE7E622A}" destId="{992DA321-EF11-4EBA-98FA-D636215C982F}" srcOrd="11" destOrd="0" presId="urn:microsoft.com/office/officeart/2011/layout/HexagonRadial"/>
    <dgm:cxn modelId="{0034D2EF-2F89-4CBA-A96D-7962CCDF8486}" type="presParOf" srcId="{992DA321-EF11-4EBA-98FA-D636215C982F}" destId="{E2A0423A-8B42-4309-9E1F-9E469F0B534C}" srcOrd="0" destOrd="0" presId="urn:microsoft.com/office/officeart/2011/layout/HexagonRadial"/>
    <dgm:cxn modelId="{06ADEBA0-CBBF-47D1-8789-0BD540037553}" type="presParOf" srcId="{4F409E2B-1E34-4B7F-BC4F-C5FFFE7E622A}" destId="{02B0B8D6-3C2A-4670-8208-C0A26AFE907F}"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7F761-CE74-4D69-A8E6-5D3CEA812832}">
      <dsp:nvSpPr>
        <dsp:cNvPr id="0" name=""/>
        <dsp:cNvSpPr/>
      </dsp:nvSpPr>
      <dsp:spPr>
        <a:xfrm>
          <a:off x="885245" y="0"/>
          <a:ext cx="845244" cy="8452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599B242-5190-47A9-AF8D-DA7EB30A5AEE}">
      <dsp:nvSpPr>
        <dsp:cNvPr id="0" name=""/>
        <dsp:cNvSpPr/>
      </dsp:nvSpPr>
      <dsp:spPr>
        <a:xfrm>
          <a:off x="5156" y="1075013"/>
          <a:ext cx="2923216" cy="310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t>For audio dial:</a:t>
          </a:r>
        </a:p>
        <a:p>
          <a:pPr marL="0" lvl="0" indent="0" algn="ctr" defTabSz="1066800">
            <a:lnSpc>
              <a:spcPct val="100000"/>
            </a:lnSpc>
            <a:spcBef>
              <a:spcPct val="0"/>
            </a:spcBef>
            <a:spcAft>
              <a:spcPct val="35000"/>
            </a:spcAft>
            <a:buNone/>
            <a:defRPr b="1"/>
          </a:pPr>
          <a:r>
            <a:rPr lang="en-US" sz="2400" kern="1200" dirty="0">
              <a:effectLst/>
              <a:latin typeface="+mn-lt"/>
              <a:ea typeface="Calibri" panose="020F0502020204030204" pitchFamily="34" charset="0"/>
              <a:cs typeface="Times New Roman" panose="02020603050405020304" pitchFamily="18" charset="0"/>
            </a:rPr>
            <a:t>1 646 558 8656#  </a:t>
          </a:r>
        </a:p>
        <a:p>
          <a:pPr marL="0" lvl="0" indent="0" algn="ctr" defTabSz="1066800">
            <a:lnSpc>
              <a:spcPct val="100000"/>
            </a:lnSpc>
            <a:spcBef>
              <a:spcPct val="0"/>
            </a:spcBef>
            <a:spcAft>
              <a:spcPct val="35000"/>
            </a:spcAft>
            <a:buNone/>
            <a:defRPr b="1"/>
          </a:pPr>
          <a:r>
            <a:rPr lang="en-US" sz="2400" kern="1200" dirty="0">
              <a:effectLst/>
              <a:latin typeface="+mn-lt"/>
              <a:ea typeface="Calibri" panose="020F0502020204030204" pitchFamily="34" charset="0"/>
              <a:cs typeface="Times New Roman" panose="02020603050405020304" pitchFamily="18" charset="0"/>
            </a:rPr>
            <a:t>then your participant ID </a:t>
          </a:r>
        </a:p>
        <a:p>
          <a:pPr marL="0" lvl="0" indent="0" algn="ctr" defTabSz="1066800">
            <a:lnSpc>
              <a:spcPct val="100000"/>
            </a:lnSpc>
            <a:spcBef>
              <a:spcPct val="0"/>
            </a:spcBef>
            <a:spcAft>
              <a:spcPct val="35000"/>
            </a:spcAft>
            <a:buNone/>
            <a:defRPr b="1"/>
          </a:pPr>
          <a:r>
            <a:rPr lang="en-US" sz="2400" kern="1200" dirty="0">
              <a:effectLst/>
              <a:latin typeface="+mn-lt"/>
              <a:ea typeface="Calibri" panose="020F0502020204030204" pitchFamily="34" charset="0"/>
              <a:cs typeface="Times New Roman" panose="02020603050405020304" pitchFamily="18" charset="0"/>
            </a:rPr>
            <a:t>and #</a:t>
          </a:r>
        </a:p>
      </dsp:txBody>
      <dsp:txXfrm>
        <a:off x="5156" y="1075013"/>
        <a:ext cx="2923216" cy="3108262"/>
      </dsp:txXfrm>
    </dsp:sp>
    <dsp:sp modelId="{F1467609-AECC-4A82-AAC5-8211A73BEEAD}">
      <dsp:nvSpPr>
        <dsp:cNvPr id="0" name=""/>
        <dsp:cNvSpPr/>
      </dsp:nvSpPr>
      <dsp:spPr>
        <a:xfrm>
          <a:off x="259273" y="3825652"/>
          <a:ext cx="2414983" cy="696"/>
        </a:xfrm>
        <a:prstGeom prst="rect">
          <a:avLst/>
        </a:prstGeom>
        <a:noFill/>
        <a:ln>
          <a:noFill/>
        </a:ln>
        <a:effectLst/>
      </dsp:spPr>
      <dsp:style>
        <a:lnRef idx="0">
          <a:scrgbClr r="0" g="0" b="0"/>
        </a:lnRef>
        <a:fillRef idx="0">
          <a:scrgbClr r="0" g="0" b="0"/>
        </a:fillRef>
        <a:effectRef idx="0">
          <a:scrgbClr r="0" g="0" b="0"/>
        </a:effectRef>
        <a:fontRef idx="minor"/>
      </dsp:style>
    </dsp:sp>
    <dsp:sp modelId="{0B9A3B47-2975-4CCA-9D6E-362EE4C6F7B5}">
      <dsp:nvSpPr>
        <dsp:cNvPr id="0" name=""/>
        <dsp:cNvSpPr/>
      </dsp:nvSpPr>
      <dsp:spPr>
        <a:xfrm>
          <a:off x="4119001" y="0"/>
          <a:ext cx="845244" cy="84524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7295E6F-7E2B-4C94-AFC7-B9F58EF038D5}">
      <dsp:nvSpPr>
        <dsp:cNvPr id="0" name=""/>
        <dsp:cNvSpPr/>
      </dsp:nvSpPr>
      <dsp:spPr>
        <a:xfrm>
          <a:off x="3278473" y="1187801"/>
          <a:ext cx="2414983" cy="2260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Once you  have joined by phone or computer’s audio, hit mute to minimize background noise </a:t>
          </a:r>
        </a:p>
      </dsp:txBody>
      <dsp:txXfrm>
        <a:off x="3278473" y="1187801"/>
        <a:ext cx="2414983" cy="2260406"/>
      </dsp:txXfrm>
    </dsp:sp>
    <dsp:sp modelId="{F7F8639E-121A-493A-978C-E3C8374A33CA}">
      <dsp:nvSpPr>
        <dsp:cNvPr id="0" name=""/>
        <dsp:cNvSpPr/>
      </dsp:nvSpPr>
      <dsp:spPr>
        <a:xfrm>
          <a:off x="3350995" y="4004115"/>
          <a:ext cx="2414983" cy="696"/>
        </a:xfrm>
        <a:prstGeom prst="rect">
          <a:avLst/>
        </a:prstGeom>
        <a:noFill/>
        <a:ln>
          <a:noFill/>
        </a:ln>
        <a:effectLst/>
      </dsp:spPr>
      <dsp:style>
        <a:lnRef idx="0">
          <a:scrgbClr r="0" g="0" b="0"/>
        </a:lnRef>
        <a:fillRef idx="0">
          <a:scrgbClr r="0" g="0" b="0"/>
        </a:fillRef>
        <a:effectRef idx="0">
          <a:scrgbClr r="0" g="0" b="0"/>
        </a:effectRef>
        <a:fontRef idx="minor"/>
      </dsp:style>
    </dsp:sp>
    <dsp:sp modelId="{ADF70E47-CB0F-4B6C-B73F-9299FD2AAFCD}">
      <dsp:nvSpPr>
        <dsp:cNvPr id="0" name=""/>
        <dsp:cNvSpPr/>
      </dsp:nvSpPr>
      <dsp:spPr>
        <a:xfrm>
          <a:off x="6933743" y="0"/>
          <a:ext cx="845244" cy="9714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8BBE77F-3245-4EED-852E-AAF32A1BA3F5}">
      <dsp:nvSpPr>
        <dsp:cNvPr id="0" name=""/>
        <dsp:cNvSpPr/>
      </dsp:nvSpPr>
      <dsp:spPr>
        <a:xfrm>
          <a:off x="6188600" y="1111385"/>
          <a:ext cx="2414983" cy="260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Attendance</a:t>
          </a:r>
        </a:p>
        <a:p>
          <a:pPr marL="0" lvl="0" indent="0" algn="ctr" defTabSz="889000">
            <a:lnSpc>
              <a:spcPct val="100000"/>
            </a:lnSpc>
            <a:spcBef>
              <a:spcPct val="0"/>
            </a:spcBef>
            <a:spcAft>
              <a:spcPct val="35000"/>
            </a:spcAft>
            <a:buNone/>
            <a:defRPr b="1"/>
          </a:pPr>
          <a:r>
            <a:rPr lang="en-US" sz="2000" kern="1200" dirty="0"/>
            <a:t>Sign your practice name in the Chat Box</a:t>
          </a:r>
        </a:p>
      </dsp:txBody>
      <dsp:txXfrm>
        <a:off x="6188600" y="1111385"/>
        <a:ext cx="2414983" cy="2604304"/>
      </dsp:txXfrm>
    </dsp:sp>
    <dsp:sp modelId="{C9641585-27D7-42D8-A4A2-FABF4B7C3345}">
      <dsp:nvSpPr>
        <dsp:cNvPr id="0" name=""/>
        <dsp:cNvSpPr/>
      </dsp:nvSpPr>
      <dsp:spPr>
        <a:xfrm>
          <a:off x="6193756" y="3949686"/>
          <a:ext cx="2414983" cy="552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39531-CB4F-4060-9908-07C3FA178941}">
      <dsp:nvSpPr>
        <dsp:cNvPr id="0" name=""/>
        <dsp:cNvSpPr/>
      </dsp:nvSpPr>
      <dsp:spPr>
        <a:xfrm>
          <a:off x="3043153" y="-39243"/>
          <a:ext cx="1694665" cy="985312"/>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Outdated</a:t>
          </a:r>
        </a:p>
        <a:p>
          <a:pPr marL="0" lvl="0" indent="0" algn="ctr" defTabSz="800100">
            <a:lnSpc>
              <a:spcPct val="90000"/>
            </a:lnSpc>
            <a:spcBef>
              <a:spcPct val="0"/>
            </a:spcBef>
            <a:spcAft>
              <a:spcPct val="35000"/>
            </a:spcAft>
            <a:buNone/>
          </a:pPr>
          <a:r>
            <a:rPr lang="en-US" sz="1800" kern="1200" dirty="0"/>
            <a:t>Guidelines</a:t>
          </a:r>
        </a:p>
      </dsp:txBody>
      <dsp:txXfrm>
        <a:off x="3091252" y="8856"/>
        <a:ext cx="1598467" cy="889114"/>
      </dsp:txXfrm>
    </dsp:sp>
    <dsp:sp modelId="{0F010898-F20C-49B1-9069-FEE7DA5E599B}">
      <dsp:nvSpPr>
        <dsp:cNvPr id="0" name=""/>
        <dsp:cNvSpPr/>
      </dsp:nvSpPr>
      <dsp:spPr>
        <a:xfrm>
          <a:off x="2127120" y="375834"/>
          <a:ext cx="3291752" cy="3291752"/>
        </a:xfrm>
        <a:custGeom>
          <a:avLst/>
          <a:gdLst/>
          <a:ahLst/>
          <a:cxnLst/>
          <a:rect l="0" t="0" r="0" b="0"/>
          <a:pathLst>
            <a:path>
              <a:moveTo>
                <a:pt x="2710238" y="390471"/>
              </a:moveTo>
              <a:arcTo wR="1645876" hR="1645876" stAng="18617525" swAng="8009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5824FEB-A594-444F-8F28-9269F9EFE270}">
      <dsp:nvSpPr>
        <dsp:cNvPr id="0" name=""/>
        <dsp:cNvSpPr/>
      </dsp:nvSpPr>
      <dsp:spPr>
        <a:xfrm>
          <a:off x="4610696" y="1150634"/>
          <a:ext cx="1585711" cy="904589"/>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Simplification</a:t>
          </a:r>
        </a:p>
        <a:p>
          <a:pPr marL="0" lvl="0" indent="0" algn="ctr" defTabSz="800100">
            <a:lnSpc>
              <a:spcPct val="90000"/>
            </a:lnSpc>
            <a:spcBef>
              <a:spcPct val="0"/>
            </a:spcBef>
            <a:spcAft>
              <a:spcPct val="35000"/>
            </a:spcAft>
            <a:buNone/>
          </a:pPr>
          <a:r>
            <a:rPr lang="en-US" sz="1800" kern="1200" dirty="0"/>
            <a:t>Teachable</a:t>
          </a:r>
        </a:p>
      </dsp:txBody>
      <dsp:txXfrm>
        <a:off x="4654854" y="1194792"/>
        <a:ext cx="1497395" cy="816273"/>
      </dsp:txXfrm>
    </dsp:sp>
    <dsp:sp modelId="{FC557B96-358A-4DA9-976F-BC28ECB2269B}">
      <dsp:nvSpPr>
        <dsp:cNvPr id="0" name=""/>
        <dsp:cNvSpPr/>
      </dsp:nvSpPr>
      <dsp:spPr>
        <a:xfrm>
          <a:off x="2194342" y="521378"/>
          <a:ext cx="3291752" cy="3291752"/>
        </a:xfrm>
        <a:custGeom>
          <a:avLst/>
          <a:gdLst/>
          <a:ahLst/>
          <a:cxnLst/>
          <a:rect l="0" t="0" r="0" b="0"/>
          <a:pathLst>
            <a:path>
              <a:moveTo>
                <a:pt x="3290264" y="1715847"/>
              </a:moveTo>
              <a:arcTo wR="1645876" hR="1645876" stAng="21746194" swAng="11662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D8D4FEB-8860-42DB-93C2-DFC3D0BD7BB8}">
      <dsp:nvSpPr>
        <dsp:cNvPr id="0" name=""/>
        <dsp:cNvSpPr/>
      </dsp:nvSpPr>
      <dsp:spPr>
        <a:xfrm>
          <a:off x="4075075" y="2945355"/>
          <a:ext cx="1617917" cy="907001"/>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Focus on Patient </a:t>
          </a:r>
        </a:p>
        <a:p>
          <a:pPr marL="0" lvl="0" indent="0" algn="ctr" defTabSz="800100">
            <a:lnSpc>
              <a:spcPct val="90000"/>
            </a:lnSpc>
            <a:spcBef>
              <a:spcPct val="0"/>
            </a:spcBef>
            <a:spcAft>
              <a:spcPct val="35000"/>
            </a:spcAft>
            <a:buNone/>
          </a:pPr>
          <a:r>
            <a:rPr lang="en-US" sz="1800" kern="1200" dirty="0"/>
            <a:t>MDM or Time</a:t>
          </a:r>
        </a:p>
      </dsp:txBody>
      <dsp:txXfrm>
        <a:off x="4119351" y="2989631"/>
        <a:ext cx="1529365" cy="818449"/>
      </dsp:txXfrm>
    </dsp:sp>
    <dsp:sp modelId="{FBCE3E3E-76E2-48DB-B4A5-69A9B599C844}">
      <dsp:nvSpPr>
        <dsp:cNvPr id="0" name=""/>
        <dsp:cNvSpPr/>
      </dsp:nvSpPr>
      <dsp:spPr>
        <a:xfrm>
          <a:off x="2191987" y="450125"/>
          <a:ext cx="3291752" cy="3291752"/>
        </a:xfrm>
        <a:custGeom>
          <a:avLst/>
          <a:gdLst/>
          <a:ahLst/>
          <a:cxnLst/>
          <a:rect l="0" t="0" r="0" b="0"/>
          <a:pathLst>
            <a:path>
              <a:moveTo>
                <a:pt x="1820807" y="3282429"/>
              </a:moveTo>
              <a:arcTo wR="1645876" hR="1645876" stAng="5033929" swAng="39437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9942F27-CAA9-4909-835B-DCCCB176C717}">
      <dsp:nvSpPr>
        <dsp:cNvPr id="0" name=""/>
        <dsp:cNvSpPr/>
      </dsp:nvSpPr>
      <dsp:spPr>
        <a:xfrm>
          <a:off x="2084565" y="2993822"/>
          <a:ext cx="1676998" cy="874016"/>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Meaningful Documentation</a:t>
          </a:r>
        </a:p>
      </dsp:txBody>
      <dsp:txXfrm>
        <a:off x="2127231" y="3036488"/>
        <a:ext cx="1591666" cy="788684"/>
      </dsp:txXfrm>
    </dsp:sp>
    <dsp:sp modelId="{AAA158E1-1717-49ED-84CF-F95BC29F4691}">
      <dsp:nvSpPr>
        <dsp:cNvPr id="0" name=""/>
        <dsp:cNvSpPr/>
      </dsp:nvSpPr>
      <dsp:spPr>
        <a:xfrm>
          <a:off x="2244610" y="453413"/>
          <a:ext cx="3291752" cy="3291752"/>
        </a:xfrm>
        <a:custGeom>
          <a:avLst/>
          <a:gdLst/>
          <a:ahLst/>
          <a:cxnLst/>
          <a:rect l="0" t="0" r="0" b="0"/>
          <a:pathLst>
            <a:path>
              <a:moveTo>
                <a:pt x="168267" y="2370845"/>
              </a:moveTo>
              <a:arcTo wR="1645876" hR="1645876" stAng="9231942" swAng="12528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E309BA7-BD19-4E8F-BE77-1212EF780935}">
      <dsp:nvSpPr>
        <dsp:cNvPr id="0" name=""/>
        <dsp:cNvSpPr/>
      </dsp:nvSpPr>
      <dsp:spPr>
        <a:xfrm>
          <a:off x="1516947" y="1126149"/>
          <a:ext cx="1616435" cy="929071"/>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Value</a:t>
          </a:r>
        </a:p>
      </dsp:txBody>
      <dsp:txXfrm>
        <a:off x="1562301" y="1171503"/>
        <a:ext cx="1525727" cy="838363"/>
      </dsp:txXfrm>
    </dsp:sp>
    <dsp:sp modelId="{7892042E-8AD3-47EC-9EE9-1128E72B1BB1}">
      <dsp:nvSpPr>
        <dsp:cNvPr id="0" name=""/>
        <dsp:cNvSpPr/>
      </dsp:nvSpPr>
      <dsp:spPr>
        <a:xfrm>
          <a:off x="2244610" y="453413"/>
          <a:ext cx="3291752" cy="3291752"/>
        </a:xfrm>
        <a:custGeom>
          <a:avLst/>
          <a:gdLst/>
          <a:ahLst/>
          <a:cxnLst/>
          <a:rect l="0" t="0" r="0" b="0"/>
          <a:pathLst>
            <a:path>
              <a:moveTo>
                <a:pt x="399395" y="571076"/>
              </a:moveTo>
              <a:arcTo wR="1645876" hR="1645876" stAng="13246208" swAng="8232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F67C7-4CEC-4B11-8DD1-9818ADE2EB92}">
      <dsp:nvSpPr>
        <dsp:cNvPr id="0" name=""/>
        <dsp:cNvSpPr/>
      </dsp:nvSpPr>
      <dsp:spPr>
        <a:xfrm>
          <a:off x="3791" y="694767"/>
          <a:ext cx="1804139" cy="124305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4D767-5EDB-4EA7-916C-597A7428568D}">
      <dsp:nvSpPr>
        <dsp:cNvPr id="0" name=""/>
        <dsp:cNvSpPr/>
      </dsp:nvSpPr>
      <dsp:spPr>
        <a:xfrm>
          <a:off x="3791" y="1853727"/>
          <a:ext cx="1804139" cy="837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Decrease Documentation Burdens</a:t>
          </a:r>
        </a:p>
      </dsp:txBody>
      <dsp:txXfrm>
        <a:off x="3791" y="1853727"/>
        <a:ext cx="1804139" cy="837519"/>
      </dsp:txXfrm>
    </dsp:sp>
    <dsp:sp modelId="{A9E2F861-DCD6-40EC-B218-1E067D901325}">
      <dsp:nvSpPr>
        <dsp:cNvPr id="0" name=""/>
        <dsp:cNvSpPr/>
      </dsp:nvSpPr>
      <dsp:spPr>
        <a:xfrm>
          <a:off x="1988420" y="711269"/>
          <a:ext cx="1804139" cy="124305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822076-1CBA-46DB-AB56-C74A7DAEE803}">
      <dsp:nvSpPr>
        <dsp:cNvPr id="0" name=""/>
        <dsp:cNvSpPr/>
      </dsp:nvSpPr>
      <dsp:spPr>
        <a:xfrm>
          <a:off x="2008175" y="1903234"/>
          <a:ext cx="1764628" cy="771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Decrease Audits Expand Key Definitions</a:t>
          </a:r>
        </a:p>
      </dsp:txBody>
      <dsp:txXfrm>
        <a:off x="2008175" y="1903234"/>
        <a:ext cx="1764628" cy="771509"/>
      </dsp:txXfrm>
    </dsp:sp>
    <dsp:sp modelId="{6F3DA183-5E72-4A0F-973F-B47D1265E857}">
      <dsp:nvSpPr>
        <dsp:cNvPr id="0" name=""/>
        <dsp:cNvSpPr/>
      </dsp:nvSpPr>
      <dsp:spPr>
        <a:xfrm>
          <a:off x="3973049" y="716557"/>
          <a:ext cx="1804139" cy="124305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4BEBA-4AC4-45C8-BD34-A54DD2BFD5E2}">
      <dsp:nvSpPr>
        <dsp:cNvPr id="0" name=""/>
        <dsp:cNvSpPr/>
      </dsp:nvSpPr>
      <dsp:spPr>
        <a:xfrm>
          <a:off x="3983162" y="1919097"/>
          <a:ext cx="1783915" cy="750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Decrease Unnecessary Documentation</a:t>
          </a:r>
        </a:p>
      </dsp:txBody>
      <dsp:txXfrm>
        <a:off x="3983162" y="1919097"/>
        <a:ext cx="1783915" cy="750358"/>
      </dsp:txXfrm>
    </dsp:sp>
    <dsp:sp modelId="{FBBC0542-913C-48F2-8A0A-76EAA048295F}">
      <dsp:nvSpPr>
        <dsp:cNvPr id="0" name=""/>
        <dsp:cNvSpPr/>
      </dsp:nvSpPr>
      <dsp:spPr>
        <a:xfrm>
          <a:off x="5957679" y="711187"/>
          <a:ext cx="1804139" cy="1243052"/>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97357-8703-4006-B145-A8FB70521D7B}">
      <dsp:nvSpPr>
        <dsp:cNvPr id="0" name=""/>
        <dsp:cNvSpPr/>
      </dsp:nvSpPr>
      <dsp:spPr>
        <a:xfrm>
          <a:off x="5957679" y="1902988"/>
          <a:ext cx="1804139" cy="77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Ensure E/M Payment is Resource Based </a:t>
          </a:r>
        </a:p>
      </dsp:txBody>
      <dsp:txXfrm>
        <a:off x="5957679" y="1902988"/>
        <a:ext cx="1804139" cy="771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35D79-3D19-4B1F-987D-6C2EC9DD6F05}">
      <dsp:nvSpPr>
        <dsp:cNvPr id="0" name=""/>
        <dsp:cNvSpPr/>
      </dsp:nvSpPr>
      <dsp:spPr>
        <a:xfrm>
          <a:off x="0" y="132533"/>
          <a:ext cx="2596242" cy="1557745"/>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Update EHR</a:t>
          </a:r>
        </a:p>
      </dsp:txBody>
      <dsp:txXfrm>
        <a:off x="0" y="132533"/>
        <a:ext cx="2596242" cy="1557745"/>
      </dsp:txXfrm>
    </dsp:sp>
    <dsp:sp modelId="{1D85A2BB-47FD-4B48-8C5A-2D6C19C9DF48}">
      <dsp:nvSpPr>
        <dsp:cNvPr id="0" name=""/>
        <dsp:cNvSpPr/>
      </dsp:nvSpPr>
      <dsp:spPr>
        <a:xfrm>
          <a:off x="2855867" y="132533"/>
          <a:ext cx="2596242" cy="1557745"/>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Review Workflow</a:t>
          </a:r>
        </a:p>
        <a:p>
          <a:pPr marL="0" lvl="0" indent="0" algn="ctr" defTabSz="977900">
            <a:lnSpc>
              <a:spcPct val="90000"/>
            </a:lnSpc>
            <a:spcBef>
              <a:spcPct val="0"/>
            </a:spcBef>
            <a:spcAft>
              <a:spcPct val="35000"/>
            </a:spcAft>
            <a:buNone/>
          </a:pPr>
          <a:r>
            <a:rPr lang="en-US" sz="2200" kern="1200" dirty="0"/>
            <a:t>Business &amp; Clinical</a:t>
          </a:r>
        </a:p>
      </dsp:txBody>
      <dsp:txXfrm>
        <a:off x="2855867" y="132533"/>
        <a:ext cx="2596242" cy="1557745"/>
      </dsp:txXfrm>
    </dsp:sp>
    <dsp:sp modelId="{0F112AC2-19E3-4F0C-B81F-ADDB67B1030B}">
      <dsp:nvSpPr>
        <dsp:cNvPr id="0" name=""/>
        <dsp:cNvSpPr/>
      </dsp:nvSpPr>
      <dsp:spPr>
        <a:xfrm>
          <a:off x="5711734" y="132533"/>
          <a:ext cx="2596242" cy="1557745"/>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Train Physicians/Providers on Documentation Requirements</a:t>
          </a:r>
        </a:p>
      </dsp:txBody>
      <dsp:txXfrm>
        <a:off x="5711734" y="132533"/>
        <a:ext cx="2596242" cy="1557745"/>
      </dsp:txXfrm>
    </dsp:sp>
    <dsp:sp modelId="{274DFC90-148B-48B7-BC15-EC61B92F400D}">
      <dsp:nvSpPr>
        <dsp:cNvPr id="0" name=""/>
        <dsp:cNvSpPr/>
      </dsp:nvSpPr>
      <dsp:spPr>
        <a:xfrm>
          <a:off x="1427933" y="1949903"/>
          <a:ext cx="2596242" cy="1557745"/>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Train Managers, Staff, Billers on New Guidelines</a:t>
          </a:r>
        </a:p>
      </dsp:txBody>
      <dsp:txXfrm>
        <a:off x="1427933" y="1949903"/>
        <a:ext cx="2596242" cy="1557745"/>
      </dsp:txXfrm>
    </dsp:sp>
    <dsp:sp modelId="{911572BD-735E-42F1-90CD-8830466D1170}">
      <dsp:nvSpPr>
        <dsp:cNvPr id="0" name=""/>
        <dsp:cNvSpPr/>
      </dsp:nvSpPr>
      <dsp:spPr>
        <a:xfrm>
          <a:off x="4283800" y="1949903"/>
          <a:ext cx="2596242" cy="1557745"/>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Update Internal Policies</a:t>
          </a:r>
        </a:p>
      </dsp:txBody>
      <dsp:txXfrm>
        <a:off x="4283800" y="1949903"/>
        <a:ext cx="2596242" cy="1557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32B38-AADC-4D35-8584-E39233521164}">
      <dsp:nvSpPr>
        <dsp:cNvPr id="0" name=""/>
        <dsp:cNvSpPr/>
      </dsp:nvSpPr>
      <dsp:spPr>
        <a:xfrm>
          <a:off x="3405520" y="1356932"/>
          <a:ext cx="1724720" cy="1491952"/>
        </a:xfrm>
        <a:prstGeom prst="hexagon">
          <a:avLst>
            <a:gd name="adj" fmla="val 28570"/>
            <a:gd name="vf" fmla="val 11547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Accurate Patient Record</a:t>
          </a:r>
        </a:p>
      </dsp:txBody>
      <dsp:txXfrm>
        <a:off x="3691330" y="1604169"/>
        <a:ext cx="1153100" cy="997478"/>
      </dsp:txXfrm>
    </dsp:sp>
    <dsp:sp modelId="{2AF04044-4C98-4543-9408-4974BFE86935}">
      <dsp:nvSpPr>
        <dsp:cNvPr id="0" name=""/>
        <dsp:cNvSpPr/>
      </dsp:nvSpPr>
      <dsp:spPr>
        <a:xfrm>
          <a:off x="4485526" y="643133"/>
          <a:ext cx="650731" cy="56069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4E480D-3F32-4E2B-A84C-C31ECED6AF6F}">
      <dsp:nvSpPr>
        <dsp:cNvPr id="0" name=""/>
        <dsp:cNvSpPr/>
      </dsp:nvSpPr>
      <dsp:spPr>
        <a:xfrm>
          <a:off x="3564391" y="0"/>
          <a:ext cx="1413396" cy="1222753"/>
        </a:xfrm>
        <a:prstGeom prst="hexagon">
          <a:avLst>
            <a:gd name="adj" fmla="val 28570"/>
            <a:gd name="vf" fmla="val 11547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Physician</a:t>
          </a:r>
        </a:p>
        <a:p>
          <a:pPr marL="0" lvl="0" indent="0" algn="ctr" defTabSz="711200">
            <a:lnSpc>
              <a:spcPct val="90000"/>
            </a:lnSpc>
            <a:spcBef>
              <a:spcPct val="0"/>
            </a:spcBef>
            <a:spcAft>
              <a:spcPct val="35000"/>
            </a:spcAft>
            <a:buNone/>
          </a:pPr>
          <a:r>
            <a:rPr lang="en-US" sz="1600" kern="1200" dirty="0"/>
            <a:t>Thought Process</a:t>
          </a:r>
        </a:p>
      </dsp:txBody>
      <dsp:txXfrm>
        <a:off x="3798621" y="202636"/>
        <a:ext cx="944936" cy="817481"/>
      </dsp:txXfrm>
    </dsp:sp>
    <dsp:sp modelId="{E0E630D3-C1F2-4BBF-B5A8-FA9BD0E46296}">
      <dsp:nvSpPr>
        <dsp:cNvPr id="0" name=""/>
        <dsp:cNvSpPr/>
      </dsp:nvSpPr>
      <dsp:spPr>
        <a:xfrm>
          <a:off x="5244981" y="1691328"/>
          <a:ext cx="650731" cy="56069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318762-5B0D-4957-9ACD-47B7FDF0AAA7}">
      <dsp:nvSpPr>
        <dsp:cNvPr id="0" name=""/>
        <dsp:cNvSpPr/>
      </dsp:nvSpPr>
      <dsp:spPr>
        <a:xfrm>
          <a:off x="4860640" y="752075"/>
          <a:ext cx="1413396" cy="1222753"/>
        </a:xfrm>
        <a:prstGeom prst="hexagon">
          <a:avLst>
            <a:gd name="adj" fmla="val 28570"/>
            <a:gd name="vf" fmla="val 11547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Structure</a:t>
          </a:r>
        </a:p>
        <a:p>
          <a:pPr marL="0" lvl="0" indent="0" algn="ctr" defTabSz="711200">
            <a:lnSpc>
              <a:spcPct val="90000"/>
            </a:lnSpc>
            <a:spcBef>
              <a:spcPct val="0"/>
            </a:spcBef>
            <a:spcAft>
              <a:spcPct val="35000"/>
            </a:spcAft>
            <a:buNone/>
          </a:pPr>
          <a:r>
            <a:rPr lang="en-US" sz="1600" kern="1200" dirty="0"/>
            <a:t>NP, PA, Scribe</a:t>
          </a:r>
        </a:p>
      </dsp:txBody>
      <dsp:txXfrm>
        <a:off x="5094870" y="954711"/>
        <a:ext cx="944936" cy="817481"/>
      </dsp:txXfrm>
    </dsp:sp>
    <dsp:sp modelId="{BCC45ADF-A19D-47BC-BADB-2894808C3707}">
      <dsp:nvSpPr>
        <dsp:cNvPr id="0" name=""/>
        <dsp:cNvSpPr/>
      </dsp:nvSpPr>
      <dsp:spPr>
        <a:xfrm>
          <a:off x="4717414" y="2874543"/>
          <a:ext cx="650731" cy="56069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A91A8F-4854-4D13-A77C-3FA9C184D535}">
      <dsp:nvSpPr>
        <dsp:cNvPr id="0" name=""/>
        <dsp:cNvSpPr/>
      </dsp:nvSpPr>
      <dsp:spPr>
        <a:xfrm>
          <a:off x="4860640" y="2230568"/>
          <a:ext cx="1413396" cy="1222753"/>
        </a:xfrm>
        <a:prstGeom prst="hexagon">
          <a:avLst>
            <a:gd name="adj" fmla="val 28570"/>
            <a:gd name="vf" fmla="val 11547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Effective </a:t>
          </a:r>
        </a:p>
        <a:p>
          <a:pPr marL="0" lvl="0" indent="0" algn="ctr" defTabSz="711200">
            <a:lnSpc>
              <a:spcPct val="90000"/>
            </a:lnSpc>
            <a:spcBef>
              <a:spcPct val="0"/>
            </a:spcBef>
            <a:spcAft>
              <a:spcPct val="35000"/>
            </a:spcAft>
            <a:buNone/>
          </a:pPr>
          <a:r>
            <a:rPr lang="en-US" sz="1600" kern="1200" dirty="0"/>
            <a:t>EHR</a:t>
          </a:r>
        </a:p>
      </dsp:txBody>
      <dsp:txXfrm>
        <a:off x="5094870" y="2433204"/>
        <a:ext cx="944936" cy="817481"/>
      </dsp:txXfrm>
    </dsp:sp>
    <dsp:sp modelId="{AF5F360D-CBBE-44D8-AEB1-5155DC754079}">
      <dsp:nvSpPr>
        <dsp:cNvPr id="0" name=""/>
        <dsp:cNvSpPr/>
      </dsp:nvSpPr>
      <dsp:spPr>
        <a:xfrm>
          <a:off x="3408729" y="2997365"/>
          <a:ext cx="650731" cy="56069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DC52C5-8E09-453B-B934-FEB8DDB59433}">
      <dsp:nvSpPr>
        <dsp:cNvPr id="0" name=""/>
        <dsp:cNvSpPr/>
      </dsp:nvSpPr>
      <dsp:spPr>
        <a:xfrm>
          <a:off x="3564391" y="2983485"/>
          <a:ext cx="1413396" cy="1222753"/>
        </a:xfrm>
        <a:prstGeom prst="hexagon">
          <a:avLst>
            <a:gd name="adj" fmla="val 28570"/>
            <a:gd name="vf" fmla="val 11547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Manage, Evaluate, Treat, Assess</a:t>
          </a:r>
        </a:p>
      </dsp:txBody>
      <dsp:txXfrm>
        <a:off x="3798621" y="3186121"/>
        <a:ext cx="944936" cy="817481"/>
      </dsp:txXfrm>
    </dsp:sp>
    <dsp:sp modelId="{E2A0423A-8B42-4309-9E1F-9E469F0B534C}">
      <dsp:nvSpPr>
        <dsp:cNvPr id="0" name=""/>
        <dsp:cNvSpPr/>
      </dsp:nvSpPr>
      <dsp:spPr>
        <a:xfrm>
          <a:off x="2636838" y="1949591"/>
          <a:ext cx="650731" cy="56069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421DB-ADA2-4E86-9086-1EA5BCEF177F}">
      <dsp:nvSpPr>
        <dsp:cNvPr id="0" name=""/>
        <dsp:cNvSpPr/>
      </dsp:nvSpPr>
      <dsp:spPr>
        <a:xfrm>
          <a:off x="2234910" y="2231409"/>
          <a:ext cx="1467826" cy="1222753"/>
        </a:xfrm>
        <a:prstGeom prst="hexagon">
          <a:avLst>
            <a:gd name="adj" fmla="val 28570"/>
            <a:gd name="vf" fmla="val 11547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Document must “Stand Alone”</a:t>
          </a:r>
        </a:p>
      </dsp:txBody>
      <dsp:txXfrm>
        <a:off x="2473676" y="2430310"/>
        <a:ext cx="990294" cy="824951"/>
      </dsp:txXfrm>
    </dsp:sp>
    <dsp:sp modelId="{02B0B8D6-3C2A-4670-8208-C0A26AFE907F}">
      <dsp:nvSpPr>
        <dsp:cNvPr id="0" name=""/>
        <dsp:cNvSpPr/>
      </dsp:nvSpPr>
      <dsp:spPr>
        <a:xfrm>
          <a:off x="2254161" y="732296"/>
          <a:ext cx="1429325" cy="1258947"/>
        </a:xfrm>
        <a:prstGeom prst="hexagon">
          <a:avLst>
            <a:gd name="adj" fmla="val 28570"/>
            <a:gd name="vf" fmla="val 11547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ICD Specificity</a:t>
          </a:r>
        </a:p>
      </dsp:txBody>
      <dsp:txXfrm>
        <a:off x="2493557" y="943155"/>
        <a:ext cx="950533" cy="837229"/>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5083"/>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303576" y="0"/>
            <a:ext cx="4057333" cy="355083"/>
          </a:xfrm>
          <a:prstGeom prst="rect">
            <a:avLst/>
          </a:prstGeom>
        </p:spPr>
        <p:txBody>
          <a:bodyPr vert="horz" lIns="93936" tIns="46968" rIns="93936" bIns="46968" rtlCol="0"/>
          <a:lstStyle>
            <a:lvl1pPr algn="r">
              <a:defRPr sz="1200"/>
            </a:lvl1pPr>
          </a:lstStyle>
          <a:p>
            <a:fld id="{C08E1762-3B7E-4DC7-86EB-1C123F011E57}" type="datetimeFigureOut">
              <a:rPr lang="en-US" smtClean="0"/>
              <a:t>11/20/2019</a:t>
            </a:fld>
            <a:endParaRPr lang="en-US"/>
          </a:p>
        </p:txBody>
      </p:sp>
      <p:sp>
        <p:nvSpPr>
          <p:cNvPr id="4" name="Slide Image Placeholder 3"/>
          <p:cNvSpPr>
            <a:spLocks noGrp="1" noRot="1" noChangeAspect="1"/>
          </p:cNvSpPr>
          <p:nvPr>
            <p:ph type="sldImg" idx="2"/>
          </p:nvPr>
        </p:nvSpPr>
        <p:spPr>
          <a:xfrm>
            <a:off x="3089275" y="884238"/>
            <a:ext cx="3184525" cy="2389187"/>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36308" y="3405842"/>
            <a:ext cx="7490460" cy="2786599"/>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21993"/>
            <a:ext cx="4057333" cy="355082"/>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5303576" y="6721993"/>
            <a:ext cx="4057333" cy="355082"/>
          </a:xfrm>
          <a:prstGeom prst="rect">
            <a:avLst/>
          </a:prstGeom>
        </p:spPr>
        <p:txBody>
          <a:bodyPr vert="horz" lIns="93936" tIns="46968" rIns="93936" bIns="46968" rtlCol="0" anchor="b"/>
          <a:lstStyle>
            <a:lvl1pPr algn="r">
              <a:defRPr sz="1200"/>
            </a:lvl1pPr>
          </a:lstStyle>
          <a:p>
            <a:fld id="{F205FB93-7743-415F-A4FF-4818B3FD06EF}" type="slidenum">
              <a:rPr lang="en-US" smtClean="0"/>
              <a:t>‹#›</a:t>
            </a:fld>
            <a:endParaRPr lang="en-US"/>
          </a:p>
        </p:txBody>
      </p:sp>
    </p:spTree>
    <p:extLst>
      <p:ext uri="{BB962C8B-B14F-4D97-AF65-F5344CB8AC3E}">
        <p14:creationId xmlns:p14="http://schemas.microsoft.com/office/powerpoint/2010/main" val="336501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5334000" y="700088"/>
            <a:ext cx="2524125" cy="1893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18039" indent="-314631">
              <a:defRPr>
                <a:solidFill>
                  <a:schemeClr val="tx1"/>
                </a:solidFill>
                <a:latin typeface="Arial" panose="020B0604020202020204" pitchFamily="34" charset="0"/>
                <a:cs typeface="Arial" panose="020B0604020202020204" pitchFamily="34" charset="0"/>
              </a:defRPr>
            </a:lvl2pPr>
            <a:lvl3pPr marL="1258523" indent="-251704">
              <a:defRPr>
                <a:solidFill>
                  <a:schemeClr val="tx1"/>
                </a:solidFill>
                <a:latin typeface="Arial" panose="020B0604020202020204" pitchFamily="34" charset="0"/>
                <a:cs typeface="Arial" panose="020B0604020202020204" pitchFamily="34" charset="0"/>
              </a:defRPr>
            </a:lvl3pPr>
            <a:lvl4pPr marL="1761930" indent="-251704">
              <a:defRPr>
                <a:solidFill>
                  <a:schemeClr val="tx1"/>
                </a:solidFill>
                <a:latin typeface="Arial" panose="020B0604020202020204" pitchFamily="34" charset="0"/>
                <a:cs typeface="Arial" panose="020B0604020202020204" pitchFamily="34" charset="0"/>
              </a:defRPr>
            </a:lvl4pPr>
            <a:lvl5pPr marL="2265338" indent="-251704">
              <a:defRPr>
                <a:solidFill>
                  <a:schemeClr val="tx1"/>
                </a:solidFill>
                <a:latin typeface="Arial" panose="020B0604020202020204" pitchFamily="34" charset="0"/>
                <a:cs typeface="Arial" panose="020B0604020202020204" pitchFamily="34" charset="0"/>
              </a:defRPr>
            </a:lvl5pPr>
            <a:lvl6pPr marL="2768749" indent="-251704" defTabSz="5034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72157" indent="-251704" defTabSz="5034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75565" indent="-251704" defTabSz="5034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78975" indent="-251704" defTabSz="5034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06819">
              <a:defRPr/>
            </a:pPr>
            <a:fld id="{F2DFA257-AE5D-4822-BB27-016DEEB277A8}" type="slidenum">
              <a:rPr lang="en-US" altLang="en-US">
                <a:solidFill>
                  <a:prstClr val="black"/>
                </a:solidFill>
              </a:rPr>
              <a:pPr defTabSz="1006819">
                <a:defRPr/>
              </a:pPr>
              <a:t>1</a:t>
            </a:fld>
            <a:endParaRPr lang="en-US" altLang="en-US">
              <a:solidFill>
                <a:prstClr val="black"/>
              </a:solidFill>
            </a:endParaRPr>
          </a:p>
        </p:txBody>
      </p:sp>
    </p:spTree>
    <p:extLst>
      <p:ext uri="{BB962C8B-B14F-4D97-AF65-F5344CB8AC3E}">
        <p14:creationId xmlns:p14="http://schemas.microsoft.com/office/powerpoint/2010/main" val="376128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FCCD6FB-A904-47C1-9DCD-29CCFC6DA0DD}"/>
              </a:ext>
            </a:extLst>
          </p:cNvPr>
          <p:cNvSpPr>
            <a:spLocks noGrp="1" noRot="1" noChangeAspect="1" noTextEdit="1"/>
          </p:cNvSpPr>
          <p:nvPr>
            <p:ph type="sldImg"/>
          </p:nvPr>
        </p:nvSpPr>
        <p:spPr bwMode="auto">
          <a:xfrm>
            <a:off x="11542713" y="419100"/>
            <a:ext cx="1512887" cy="1135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C5ED33B6-E772-452B-9259-040AA1B56C1C}"/>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Welcome everyone.</a:t>
            </a:r>
          </a:p>
          <a:p>
            <a:pPr eaLnBrk="1" hangingPunct="1">
              <a:spcBef>
                <a:spcPct val="0"/>
              </a:spcBef>
            </a:pPr>
            <a:r>
              <a:rPr lang="en-US" altLang="en-US" dirty="0"/>
              <a:t>While we are waiting, please go ahead and sign your team into the chat box and list all the individuals from your core team attending this call today.</a:t>
            </a:r>
          </a:p>
          <a:p>
            <a:pPr eaLnBrk="1" hangingPunct="1">
              <a:spcBef>
                <a:spcPct val="0"/>
              </a:spcBef>
            </a:pPr>
            <a:r>
              <a:rPr lang="en-US" altLang="en-US" dirty="0"/>
              <a:t>Please also put your phone on mute by pressing *6</a:t>
            </a:r>
          </a:p>
          <a:p>
            <a:pPr eaLnBrk="1" hangingPunct="1">
              <a:spcBef>
                <a:spcPct val="0"/>
              </a:spcBef>
            </a:pPr>
            <a:r>
              <a:rPr lang="en-US" altLang="en-US" dirty="0"/>
              <a:t> </a:t>
            </a:r>
          </a:p>
          <a:p>
            <a:pPr eaLnBrk="1" hangingPunct="1">
              <a:spcBef>
                <a:spcPct val="0"/>
              </a:spcBef>
            </a:pPr>
            <a:r>
              <a:rPr lang="en-US" altLang="en-US" dirty="0"/>
              <a:t>Please also practice</a:t>
            </a:r>
            <a:r>
              <a:rPr lang="en-US" altLang="en-US" baseline="0" dirty="0"/>
              <a:t> pressing *7 to unmute as we will be asking some of you to expand about reminder/recall/ missed opportunity approaches in your practice.</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89092" name="Slide Number Placeholder 3">
            <a:extLst>
              <a:ext uri="{FF2B5EF4-FFF2-40B4-BE49-F238E27FC236}">
                <a16:creationId xmlns:a16="http://schemas.microsoft.com/office/drawing/2014/main" id="{68C09A9B-2261-4665-87B4-ABD0639D9C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panose="020B0602030504020204" pitchFamily="34" charset="0"/>
              </a:defRPr>
            </a:lvl1pPr>
            <a:lvl2pPr marL="913379" indent="-347462">
              <a:defRPr>
                <a:solidFill>
                  <a:schemeClr val="tx1"/>
                </a:solidFill>
                <a:latin typeface="Lucida Sans" panose="020B0602030504020204" pitchFamily="34" charset="0"/>
              </a:defRPr>
            </a:lvl2pPr>
            <a:lvl3pPr marL="1408769" indent="-276939">
              <a:defRPr>
                <a:solidFill>
                  <a:schemeClr val="tx1"/>
                </a:solidFill>
                <a:latin typeface="Lucida Sans" panose="020B0602030504020204" pitchFamily="34" charset="0"/>
              </a:defRPr>
            </a:lvl3pPr>
            <a:lvl4pPr marL="1976407" indent="-276939">
              <a:defRPr>
                <a:solidFill>
                  <a:schemeClr val="tx1"/>
                </a:solidFill>
                <a:latin typeface="Lucida Sans" panose="020B0602030504020204" pitchFamily="34" charset="0"/>
              </a:defRPr>
            </a:lvl4pPr>
            <a:lvl5pPr marL="2544045" indent="-276939">
              <a:defRPr>
                <a:solidFill>
                  <a:schemeClr val="tx1"/>
                </a:solidFill>
                <a:latin typeface="Lucida Sans" panose="020B0602030504020204" pitchFamily="34" charset="0"/>
              </a:defRPr>
            </a:lvl5pPr>
            <a:lvl6pPr marL="3039436" indent="-276939" eaLnBrk="0" fontAlgn="base" hangingPunct="0">
              <a:spcBef>
                <a:spcPct val="0"/>
              </a:spcBef>
              <a:spcAft>
                <a:spcPct val="0"/>
              </a:spcAft>
              <a:defRPr>
                <a:solidFill>
                  <a:schemeClr val="tx1"/>
                </a:solidFill>
                <a:latin typeface="Lucida Sans" panose="020B0602030504020204" pitchFamily="34" charset="0"/>
              </a:defRPr>
            </a:lvl6pPr>
            <a:lvl7pPr marL="3534827" indent="-276939" eaLnBrk="0" fontAlgn="base" hangingPunct="0">
              <a:spcBef>
                <a:spcPct val="0"/>
              </a:spcBef>
              <a:spcAft>
                <a:spcPct val="0"/>
              </a:spcAft>
              <a:defRPr>
                <a:solidFill>
                  <a:schemeClr val="tx1"/>
                </a:solidFill>
                <a:latin typeface="Lucida Sans" panose="020B0602030504020204" pitchFamily="34" charset="0"/>
              </a:defRPr>
            </a:lvl7pPr>
            <a:lvl8pPr marL="4030221" indent="-276939" eaLnBrk="0" fontAlgn="base" hangingPunct="0">
              <a:spcBef>
                <a:spcPct val="0"/>
              </a:spcBef>
              <a:spcAft>
                <a:spcPct val="0"/>
              </a:spcAft>
              <a:defRPr>
                <a:solidFill>
                  <a:schemeClr val="tx1"/>
                </a:solidFill>
                <a:latin typeface="Lucida Sans" panose="020B0602030504020204" pitchFamily="34" charset="0"/>
              </a:defRPr>
            </a:lvl8pPr>
            <a:lvl9pPr marL="4525611" indent="-276939" eaLnBrk="0" fontAlgn="base" hangingPunct="0">
              <a:spcBef>
                <a:spcPct val="0"/>
              </a:spcBef>
              <a:spcAft>
                <a:spcPct val="0"/>
              </a:spcAft>
              <a:defRPr>
                <a:solidFill>
                  <a:schemeClr val="tx1"/>
                </a:solidFill>
                <a:latin typeface="Lucida Sans" panose="020B0602030504020204" pitchFamily="34" charset="0"/>
              </a:defRPr>
            </a:lvl9pPr>
          </a:lstStyle>
          <a:p>
            <a:pPr defTabSz="965008" fontAlgn="base">
              <a:spcBef>
                <a:spcPct val="0"/>
              </a:spcBef>
              <a:spcAft>
                <a:spcPct val="0"/>
              </a:spcAft>
              <a:defRPr/>
            </a:pPr>
            <a:fld id="{B1208F08-7201-490C-A70F-DA712F1F5B57}" type="slidenum">
              <a:rPr lang="en-US" altLang="en-US" sz="1300">
                <a:solidFill>
                  <a:srgbClr val="000000"/>
                </a:solidFill>
                <a:latin typeface="Calibri" panose="020F0502020204030204" pitchFamily="34" charset="0"/>
                <a:cs typeface="Arial" panose="020B0604020202020204" pitchFamily="34" charset="0"/>
              </a:rPr>
              <a:pPr defTabSz="965008" fontAlgn="base">
                <a:spcBef>
                  <a:spcPct val="0"/>
                </a:spcBef>
                <a:spcAft>
                  <a:spcPct val="0"/>
                </a:spcAft>
                <a:defRPr/>
              </a:pPr>
              <a:t>2</a:t>
            </a:fld>
            <a:endParaRPr lang="en-US" altLang="en-US" sz="13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5548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1988" y="906463"/>
            <a:ext cx="3257550" cy="2444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65008">
              <a:defRPr/>
            </a:pPr>
            <a:fld id="{45BCAD58-2644-4B9A-A385-06880691E2A0}" type="slidenum">
              <a:rPr lang="en-US" sz="1300">
                <a:solidFill>
                  <a:prstClr val="black"/>
                </a:solidFill>
                <a:latin typeface="Calibri"/>
              </a:rPr>
              <a:pPr defTabSz="965008">
                <a:defRPr/>
              </a:pPr>
              <a:t>3</a:t>
            </a:fld>
            <a:endParaRPr lang="en-US" sz="1300" dirty="0">
              <a:solidFill>
                <a:prstClr val="black"/>
              </a:solidFill>
              <a:latin typeface="Calibri"/>
            </a:endParaRPr>
          </a:p>
        </p:txBody>
      </p:sp>
    </p:spTree>
    <p:extLst>
      <p:ext uri="{BB962C8B-B14F-4D97-AF65-F5344CB8AC3E}">
        <p14:creationId xmlns:p14="http://schemas.microsoft.com/office/powerpoint/2010/main" val="290646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ED82F-1FDB-4D1A-AEEB-956387994243}" type="slidenum">
              <a:rPr lang="en-US" smtClean="0"/>
              <a:t>29</a:t>
            </a:fld>
            <a:endParaRPr lang="en-US"/>
          </a:p>
        </p:txBody>
      </p:sp>
    </p:spTree>
    <p:extLst>
      <p:ext uri="{BB962C8B-B14F-4D97-AF65-F5344CB8AC3E}">
        <p14:creationId xmlns:p14="http://schemas.microsoft.com/office/powerpoint/2010/main" val="1784474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3873500" y="2173749"/>
            <a:ext cx="4610100" cy="0"/>
          </a:xfrm>
          <a:prstGeom prst="line">
            <a:avLst/>
          </a:prstGeom>
          <a:noFill/>
          <a:ln w="19050"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cxnSp>
      <p:cxnSp>
        <p:nvCxnSpPr>
          <p:cNvPr id="8" name="Straight Connector 7"/>
          <p:cNvCxnSpPr/>
          <p:nvPr userDrawn="1"/>
        </p:nvCxnSpPr>
        <p:spPr>
          <a:xfrm>
            <a:off x="4176692" y="4055533"/>
            <a:ext cx="4318000" cy="0"/>
          </a:xfrm>
          <a:prstGeom prst="line">
            <a:avLst/>
          </a:prstGeom>
          <a:noFill/>
          <a:ln w="19050"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cxnSp>
      <p:cxnSp>
        <p:nvCxnSpPr>
          <p:cNvPr id="9" name="Straight Connector 8"/>
          <p:cNvCxnSpPr/>
          <p:nvPr userDrawn="1"/>
        </p:nvCxnSpPr>
        <p:spPr>
          <a:xfrm>
            <a:off x="8451913" y="2229209"/>
            <a:ext cx="0" cy="1826324"/>
          </a:xfrm>
          <a:prstGeom prst="line">
            <a:avLst/>
          </a:prstGeom>
          <a:noFill/>
          <a:ln w="19050"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0" name="Straight Connector 9"/>
          <p:cNvCxnSpPr/>
          <p:nvPr userDrawn="1"/>
        </p:nvCxnSpPr>
        <p:spPr>
          <a:xfrm>
            <a:off x="2577977" y="2173749"/>
            <a:ext cx="595313" cy="0"/>
          </a:xfrm>
          <a:prstGeom prst="line">
            <a:avLst/>
          </a:prstGeom>
          <a:noFill/>
          <a:ln w="19050"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1" name="Straight Connector 10"/>
          <p:cNvCxnSpPr/>
          <p:nvPr userDrawn="1"/>
        </p:nvCxnSpPr>
        <p:spPr>
          <a:xfrm>
            <a:off x="0" y="2173749"/>
            <a:ext cx="1666875" cy="0"/>
          </a:xfrm>
          <a:prstGeom prst="line">
            <a:avLst/>
          </a:prstGeom>
          <a:noFill/>
          <a:ln w="19050"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47391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DED0F-F785-40D6-9AB3-111D38040A6F}" type="datetimeFigureOut">
              <a:rPr lang="en-US" smtClean="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C6FB0-AF04-438F-9F20-5CD5C194B205}" type="slidenum">
              <a:rPr lang="en-US" smtClean="0"/>
              <a:pPr/>
              <a:t>‹#›</a:t>
            </a:fld>
            <a:endParaRPr lang="en-US" dirty="0"/>
          </a:p>
        </p:txBody>
      </p:sp>
    </p:spTree>
    <p:extLst>
      <p:ext uri="{BB962C8B-B14F-4D97-AF65-F5344CB8AC3E}">
        <p14:creationId xmlns:p14="http://schemas.microsoft.com/office/powerpoint/2010/main" val="773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8DED0F-F785-40D6-9AB3-111D38040A6F}" type="datetimeFigureOut">
              <a:rPr lang="en-US" smtClean="0"/>
              <a:pPr/>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7C6FB0-AF04-438F-9F20-5CD5C194B205}" type="slidenum">
              <a:rPr lang="en-US" smtClean="0"/>
              <a:pPr/>
              <a:t>‹#›</a:t>
            </a:fld>
            <a:endParaRPr lang="en-US" dirty="0"/>
          </a:p>
        </p:txBody>
      </p:sp>
    </p:spTree>
    <p:extLst>
      <p:ext uri="{BB962C8B-B14F-4D97-AF65-F5344CB8AC3E}">
        <p14:creationId xmlns:p14="http://schemas.microsoft.com/office/powerpoint/2010/main" val="1266675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8DED0F-F785-40D6-9AB3-111D38040A6F}" type="datetimeFigureOut">
              <a:rPr lang="en-US" smtClean="0"/>
              <a:pPr/>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7C6FB0-AF04-438F-9F20-5CD5C194B205}" type="slidenum">
              <a:rPr lang="en-US" smtClean="0"/>
              <a:pPr/>
              <a:t>‹#›</a:t>
            </a:fld>
            <a:endParaRPr lang="en-US" dirty="0"/>
          </a:p>
        </p:txBody>
      </p:sp>
    </p:spTree>
    <p:extLst>
      <p:ext uri="{BB962C8B-B14F-4D97-AF65-F5344CB8AC3E}">
        <p14:creationId xmlns:p14="http://schemas.microsoft.com/office/powerpoint/2010/main" val="1243708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8DED0F-F785-40D6-9AB3-111D38040A6F}" type="datetimeFigureOut">
              <a:rPr lang="en-US" smtClean="0"/>
              <a:pPr/>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7C6FB0-AF04-438F-9F20-5CD5C194B205}" type="slidenum">
              <a:rPr lang="en-US" smtClean="0"/>
              <a:pPr/>
              <a:t>‹#›</a:t>
            </a:fld>
            <a:endParaRPr lang="en-US" dirty="0"/>
          </a:p>
        </p:txBody>
      </p:sp>
    </p:spTree>
    <p:extLst>
      <p:ext uri="{BB962C8B-B14F-4D97-AF65-F5344CB8AC3E}">
        <p14:creationId xmlns:p14="http://schemas.microsoft.com/office/powerpoint/2010/main" val="1565442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DED0F-F785-40D6-9AB3-111D38040A6F}" type="datetimeFigureOut">
              <a:rPr lang="en-US" smtClean="0"/>
              <a:pPr/>
              <a:t>11/20/2019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7C6FB0-AF04-438F-9F20-5CD5C194B205}" type="slidenum">
              <a:rPr lang="en-US" smtClean="0"/>
              <a:pPr/>
              <a:t>‹#›</a:t>
            </a:fld>
            <a:endParaRPr lang="en-US" dirty="0"/>
          </a:p>
        </p:txBody>
      </p:sp>
    </p:spTree>
    <p:extLst>
      <p:ext uri="{BB962C8B-B14F-4D97-AF65-F5344CB8AC3E}">
        <p14:creationId xmlns:p14="http://schemas.microsoft.com/office/powerpoint/2010/main" val="397052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8DED0F-F785-40D6-9AB3-111D38040A6F}" type="datetimeFigureOut">
              <a:rPr lang="en-US" smtClean="0"/>
              <a:pPr/>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7C6FB0-AF04-438F-9F20-5CD5C194B205}" type="slidenum">
              <a:rPr lang="en-US" smtClean="0"/>
              <a:pPr/>
              <a:t>‹#›</a:t>
            </a:fld>
            <a:endParaRPr lang="en-US" dirty="0"/>
          </a:p>
        </p:txBody>
      </p:sp>
    </p:spTree>
    <p:extLst>
      <p:ext uri="{BB962C8B-B14F-4D97-AF65-F5344CB8AC3E}">
        <p14:creationId xmlns:p14="http://schemas.microsoft.com/office/powerpoint/2010/main" val="3919805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8DED0F-F785-40D6-9AB3-111D38040A6F}" type="datetimeFigureOut">
              <a:rPr lang="en-US" smtClean="0"/>
              <a:pPr/>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7C6FB0-AF04-438F-9F20-5CD5C194B205}" type="slidenum">
              <a:rPr lang="en-US" smtClean="0"/>
              <a:pPr/>
              <a:t>‹#›</a:t>
            </a:fld>
            <a:endParaRPr lang="en-US" dirty="0"/>
          </a:p>
        </p:txBody>
      </p:sp>
    </p:spTree>
    <p:extLst>
      <p:ext uri="{BB962C8B-B14F-4D97-AF65-F5344CB8AC3E}">
        <p14:creationId xmlns:p14="http://schemas.microsoft.com/office/powerpoint/2010/main" val="258291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DED0F-F785-40D6-9AB3-111D38040A6F}" type="datetimeFigureOut">
              <a:rPr lang="en-US" smtClean="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C6FB0-AF04-438F-9F20-5CD5C194B205}" type="slidenum">
              <a:rPr lang="en-US" smtClean="0"/>
              <a:pPr/>
              <a:t>‹#›</a:t>
            </a:fld>
            <a:endParaRPr lang="en-US" dirty="0"/>
          </a:p>
        </p:txBody>
      </p:sp>
    </p:spTree>
    <p:extLst>
      <p:ext uri="{BB962C8B-B14F-4D97-AF65-F5344CB8AC3E}">
        <p14:creationId xmlns:p14="http://schemas.microsoft.com/office/powerpoint/2010/main" val="3173456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DED0F-F785-40D6-9AB3-111D38040A6F}" type="datetimeFigureOut">
              <a:rPr lang="en-US" smtClean="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C6FB0-AF04-438F-9F20-5CD5C194B205}" type="slidenum">
              <a:rPr lang="en-US" smtClean="0"/>
              <a:pPr/>
              <a:t>‹#›</a:t>
            </a:fld>
            <a:endParaRPr lang="en-US" dirty="0"/>
          </a:p>
        </p:txBody>
      </p:sp>
    </p:spTree>
    <p:extLst>
      <p:ext uri="{BB962C8B-B14F-4D97-AF65-F5344CB8AC3E}">
        <p14:creationId xmlns:p14="http://schemas.microsoft.com/office/powerpoint/2010/main" val="1345522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3873500" y="2173749"/>
            <a:ext cx="4610100" cy="0"/>
          </a:xfrm>
          <a:prstGeom prst="line">
            <a:avLst/>
          </a:prstGeom>
          <a:noFill/>
          <a:ln w="1905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8" name="Straight Connector 7"/>
          <p:cNvCxnSpPr/>
          <p:nvPr userDrawn="1"/>
        </p:nvCxnSpPr>
        <p:spPr>
          <a:xfrm>
            <a:off x="4176692" y="4055533"/>
            <a:ext cx="4318000" cy="0"/>
          </a:xfrm>
          <a:prstGeom prst="line">
            <a:avLst/>
          </a:prstGeom>
          <a:noFill/>
          <a:ln w="1905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9" name="Straight Connector 8"/>
          <p:cNvCxnSpPr/>
          <p:nvPr userDrawn="1"/>
        </p:nvCxnSpPr>
        <p:spPr>
          <a:xfrm>
            <a:off x="8451913" y="2229209"/>
            <a:ext cx="0" cy="1826324"/>
          </a:xfrm>
          <a:prstGeom prst="line">
            <a:avLst/>
          </a:prstGeom>
          <a:noFill/>
          <a:ln w="1905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0" name="Straight Connector 9"/>
          <p:cNvCxnSpPr/>
          <p:nvPr userDrawn="1"/>
        </p:nvCxnSpPr>
        <p:spPr>
          <a:xfrm>
            <a:off x="2577977" y="2173749"/>
            <a:ext cx="595313" cy="0"/>
          </a:xfrm>
          <a:prstGeom prst="line">
            <a:avLst/>
          </a:prstGeom>
          <a:noFill/>
          <a:ln w="1905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1" name="Straight Connector 10"/>
          <p:cNvCxnSpPr/>
          <p:nvPr userDrawn="1"/>
        </p:nvCxnSpPr>
        <p:spPr>
          <a:xfrm>
            <a:off x="0" y="2173749"/>
            <a:ext cx="1666875" cy="0"/>
          </a:xfrm>
          <a:prstGeom prst="line">
            <a:avLst/>
          </a:prstGeom>
          <a:noFill/>
          <a:ln w="1905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32547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58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Paragraph Style">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625768" y="2074985"/>
            <a:ext cx="7765610" cy="3298873"/>
          </a:xfrm>
          <a:prstGeom prst="rect">
            <a:avLst/>
          </a:prstGeom>
        </p:spPr>
        <p:txBody>
          <a:bodyPr/>
          <a:lstStyle>
            <a:lvl1pPr marL="0" indent="0">
              <a:buNone/>
              <a:defRPr sz="1800" baseline="0">
                <a:solidFill>
                  <a:schemeClr val="tx1">
                    <a:lumMod val="75000"/>
                    <a:lumOff val="25000"/>
                  </a:schemeClr>
                </a:solidFill>
                <a:latin typeface="Arial" pitchFamily="34" charset="0"/>
                <a:cs typeface="Arial" pitchFamily="34" charset="0"/>
              </a:defRPr>
            </a:lvl1pPr>
            <a:lvl2pPr marL="457200" indent="0">
              <a:buNone/>
              <a:defRPr sz="1800">
                <a:solidFill>
                  <a:schemeClr val="tx1">
                    <a:lumMod val="75000"/>
                    <a:lumOff val="25000"/>
                  </a:schemeClr>
                </a:solidFill>
                <a:latin typeface="Arial" pitchFamily="34" charset="0"/>
                <a:cs typeface="Arial" pitchFamily="34" charset="0"/>
              </a:defRPr>
            </a:lvl2pPr>
            <a:lvl3pPr marL="914400" indent="0">
              <a:buNone/>
              <a:defRPr sz="1800">
                <a:solidFill>
                  <a:schemeClr val="tx1">
                    <a:lumMod val="75000"/>
                    <a:lumOff val="25000"/>
                  </a:schemeClr>
                </a:solidFill>
                <a:latin typeface="Arial" pitchFamily="34" charset="0"/>
                <a:cs typeface="Arial" pitchFamily="34" charset="0"/>
              </a:defRPr>
            </a:lvl3pPr>
            <a:lvl4pPr marL="1371600" indent="0">
              <a:buNone/>
              <a:defRPr sz="1800">
                <a:solidFill>
                  <a:schemeClr val="tx1">
                    <a:lumMod val="75000"/>
                    <a:lumOff val="25000"/>
                  </a:schemeClr>
                </a:solidFill>
                <a:latin typeface="Arial" pitchFamily="34" charset="0"/>
                <a:cs typeface="Arial" pitchFamily="34" charset="0"/>
              </a:defRPr>
            </a:lvl4pPr>
            <a:lvl5pPr marL="1828800" indent="0">
              <a:buNone/>
              <a:defRPr sz="1800">
                <a:solidFill>
                  <a:schemeClr val="tx1">
                    <a:lumMod val="75000"/>
                    <a:lumOff val="25000"/>
                  </a:schemeClr>
                </a:solidFill>
                <a:latin typeface="Arial" pitchFamily="34" charset="0"/>
                <a:cs typeface="Arial" pitchFamily="34" charset="0"/>
              </a:defRPr>
            </a:lvl5pPr>
          </a:lstStyle>
          <a:p>
            <a:pPr lvl="0"/>
            <a:r>
              <a:rPr lang="en-US" dirty="0"/>
              <a:t>Click to edit paragraph styles</a:t>
            </a:r>
          </a:p>
        </p:txBody>
      </p:sp>
      <p:sp>
        <p:nvSpPr>
          <p:cNvPr id="3" name="Title 3"/>
          <p:cNvSpPr>
            <a:spLocks noGrp="1"/>
          </p:cNvSpPr>
          <p:nvPr>
            <p:ph type="title"/>
          </p:nvPr>
        </p:nvSpPr>
        <p:spPr>
          <a:xfrm>
            <a:off x="274318" y="963639"/>
            <a:ext cx="8321040" cy="552474"/>
          </a:xfrm>
          <a:prstGeom prst="rect">
            <a:avLst/>
          </a:prstGeom>
        </p:spPr>
        <p:txBody>
          <a:bodyPr/>
          <a:lstStyle>
            <a:lvl1pPr algn="l">
              <a:defRPr sz="3600" b="1" cap="all" baseline="0">
                <a:solidFill>
                  <a:srgbClr val="595959"/>
                </a:solidFill>
                <a:latin typeface="Arial" pitchFamily="34" charset="0"/>
                <a:cs typeface="Arial" pitchFamily="34" charset="0"/>
              </a:defRPr>
            </a:lvl1pPr>
          </a:lstStyle>
          <a:p>
            <a:r>
              <a:rPr lang="en-US" dirty="0"/>
              <a:t>Click to edit Master title</a:t>
            </a:r>
          </a:p>
        </p:txBody>
      </p:sp>
      <p:sp>
        <p:nvSpPr>
          <p:cNvPr id="4" name="Text Placeholder 5"/>
          <p:cNvSpPr>
            <a:spLocks noGrp="1"/>
          </p:cNvSpPr>
          <p:nvPr>
            <p:ph type="body" sz="quarter" idx="11"/>
          </p:nvPr>
        </p:nvSpPr>
        <p:spPr>
          <a:xfrm>
            <a:off x="295419" y="633049"/>
            <a:ext cx="2792436" cy="407963"/>
          </a:xfrm>
          <a:prstGeom prst="rect">
            <a:avLst/>
          </a:prstGeom>
        </p:spPr>
        <p:txBody>
          <a:bodyPr/>
          <a:lstStyle>
            <a:lvl1pPr marL="0" indent="0">
              <a:buNone/>
              <a:defRPr sz="1800">
                <a:solidFill>
                  <a:srgbClr val="006EAA"/>
                </a:solidFill>
                <a:latin typeface="Arial" pitchFamily="34" charset="0"/>
                <a:cs typeface="Arial" pitchFamily="34" charset="0"/>
              </a:defRPr>
            </a:lvl1pPr>
          </a:lstStyle>
          <a:p>
            <a:pPr lvl="0"/>
            <a:endParaRPr lang="en-US" dirty="0"/>
          </a:p>
        </p:txBody>
      </p:sp>
    </p:spTree>
    <p:extLst>
      <p:ext uri="{BB962C8B-B14F-4D97-AF65-F5344CB8AC3E}">
        <p14:creationId xmlns:p14="http://schemas.microsoft.com/office/powerpoint/2010/main" val="165228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EA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801A263-4EB4-4FD0-9A6B-61B0FE3ACCC8}"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EBF3E-C6A4-4489-9A7F-B95E4FA3C379}" type="slidenum">
              <a:rPr lang="en-US" smtClean="0"/>
              <a:t>‹#›</a:t>
            </a:fld>
            <a:endParaRPr lang="en-US"/>
          </a:p>
        </p:txBody>
      </p:sp>
    </p:spTree>
    <p:extLst>
      <p:ext uri="{BB962C8B-B14F-4D97-AF65-F5344CB8AC3E}">
        <p14:creationId xmlns:p14="http://schemas.microsoft.com/office/powerpoint/2010/main" val="31552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625768" y="2074985"/>
            <a:ext cx="7765610" cy="3298873"/>
          </a:xfrm>
          <a:prstGeom prst="rect">
            <a:avLst/>
          </a:prstGeom>
        </p:spPr>
        <p:txBody>
          <a:bodyPr/>
          <a:lstStyle>
            <a:lvl1pPr marL="285750" marR="0" indent="-285750" algn="l" defTabSz="457200" rtl="0" eaLnBrk="1" fontAlgn="auto" latinLnBrk="0" hangingPunct="1">
              <a:lnSpc>
                <a:spcPct val="100000"/>
              </a:lnSpc>
              <a:spcBef>
                <a:spcPts val="0"/>
              </a:spcBef>
              <a:spcAft>
                <a:spcPts val="1200"/>
              </a:spcAft>
              <a:buClrTx/>
              <a:buSzTx/>
              <a:buFont typeface="Arial" pitchFamily="34" charset="0"/>
              <a:buChar char="•"/>
              <a:tabLst/>
              <a:defRPr sz="1800" baseline="0">
                <a:solidFill>
                  <a:schemeClr val="tx1">
                    <a:lumMod val="75000"/>
                    <a:lumOff val="25000"/>
                  </a:schemeClr>
                </a:solidFill>
                <a:latin typeface="Arial" pitchFamily="34" charset="0"/>
                <a:cs typeface="Arial" pitchFamily="34" charset="0"/>
              </a:defRPr>
            </a:lvl1pPr>
            <a:lvl2pPr marL="457200" indent="0">
              <a:buNone/>
              <a:defRPr sz="1800">
                <a:solidFill>
                  <a:schemeClr val="tx1">
                    <a:lumMod val="75000"/>
                    <a:lumOff val="25000"/>
                  </a:schemeClr>
                </a:solidFill>
                <a:latin typeface="Arial" pitchFamily="34" charset="0"/>
                <a:cs typeface="Arial" pitchFamily="34" charset="0"/>
              </a:defRPr>
            </a:lvl2pPr>
            <a:lvl3pPr marL="914400" indent="0">
              <a:buNone/>
              <a:defRPr sz="1800">
                <a:solidFill>
                  <a:schemeClr val="tx1">
                    <a:lumMod val="75000"/>
                    <a:lumOff val="25000"/>
                  </a:schemeClr>
                </a:solidFill>
                <a:latin typeface="Arial" pitchFamily="34" charset="0"/>
                <a:cs typeface="Arial" pitchFamily="34" charset="0"/>
              </a:defRPr>
            </a:lvl3pPr>
            <a:lvl4pPr marL="1371600" indent="0">
              <a:buNone/>
              <a:defRPr sz="1800">
                <a:solidFill>
                  <a:schemeClr val="tx1">
                    <a:lumMod val="75000"/>
                    <a:lumOff val="25000"/>
                  </a:schemeClr>
                </a:solidFill>
                <a:latin typeface="Arial" pitchFamily="34" charset="0"/>
                <a:cs typeface="Arial" pitchFamily="34" charset="0"/>
              </a:defRPr>
            </a:lvl4pPr>
            <a:lvl5pPr marL="1828800" indent="0">
              <a:buNone/>
              <a:defRPr sz="1800">
                <a:solidFill>
                  <a:schemeClr val="tx1">
                    <a:lumMod val="75000"/>
                    <a:lumOff val="25000"/>
                  </a:schemeClr>
                </a:solidFill>
                <a:latin typeface="Arial" pitchFamily="34" charset="0"/>
                <a:cs typeface="Arial" pitchFamily="34" charset="0"/>
              </a:defRPr>
            </a:lvl5pPr>
          </a:lstStyle>
          <a:p>
            <a:pPr lvl="0"/>
            <a:r>
              <a:rPr lang="en-US" dirty="0"/>
              <a:t>Click to edit bullet styles</a:t>
            </a:r>
          </a:p>
          <a:p>
            <a:pPr lvl="0"/>
            <a:r>
              <a:rPr lang="en-US" dirty="0"/>
              <a:t>Click to edit bullet styles</a:t>
            </a:r>
          </a:p>
          <a:p>
            <a:pPr lvl="0"/>
            <a:endParaRPr lang="en-US" dirty="0"/>
          </a:p>
          <a:p>
            <a:pPr marL="285750" marR="0" lvl="0" indent="-285750" algn="l" defTabSz="457200" rtl="0" eaLnBrk="1" fontAlgn="auto" latinLnBrk="0" hangingPunct="1">
              <a:lnSpc>
                <a:spcPct val="100000"/>
              </a:lnSpc>
              <a:spcBef>
                <a:spcPct val="20000"/>
              </a:spcBef>
              <a:spcAft>
                <a:spcPts val="0"/>
              </a:spcAft>
              <a:buClrTx/>
              <a:buSzTx/>
              <a:buFont typeface="Arial" pitchFamily="34" charset="0"/>
              <a:buChar char="•"/>
              <a:tabLst/>
              <a:defRPr/>
            </a:pPr>
            <a:endParaRPr lang="en-US" dirty="0"/>
          </a:p>
          <a:p>
            <a:pPr lvl="0"/>
            <a:endParaRPr lang="en-US" dirty="0"/>
          </a:p>
          <a:p>
            <a:pPr lvl="0"/>
            <a:endParaRPr lang="en-US" dirty="0"/>
          </a:p>
          <a:p>
            <a:pPr lvl="0"/>
            <a:endParaRPr lang="en-US" dirty="0"/>
          </a:p>
          <a:p>
            <a:pPr lvl="0"/>
            <a:endParaRPr lang="en-US" dirty="0"/>
          </a:p>
        </p:txBody>
      </p:sp>
      <p:sp>
        <p:nvSpPr>
          <p:cNvPr id="6" name="Text Placeholder 5"/>
          <p:cNvSpPr>
            <a:spLocks noGrp="1"/>
          </p:cNvSpPr>
          <p:nvPr>
            <p:ph type="body" sz="quarter" idx="12"/>
          </p:nvPr>
        </p:nvSpPr>
        <p:spPr>
          <a:xfrm>
            <a:off x="295419" y="633049"/>
            <a:ext cx="2792436" cy="407963"/>
          </a:xfrm>
          <a:prstGeom prst="rect">
            <a:avLst/>
          </a:prstGeom>
        </p:spPr>
        <p:txBody>
          <a:bodyPr/>
          <a:lstStyle>
            <a:lvl1pPr marL="0" indent="0">
              <a:buNone/>
              <a:defRPr sz="1800">
                <a:solidFill>
                  <a:srgbClr val="006EAA"/>
                </a:solidFill>
                <a:latin typeface="Arial" pitchFamily="34" charset="0"/>
                <a:cs typeface="Arial" pitchFamily="34" charset="0"/>
              </a:defRPr>
            </a:lvl1pPr>
          </a:lstStyle>
          <a:p>
            <a:pPr lvl="0"/>
            <a:endParaRPr lang="en-US" dirty="0"/>
          </a:p>
        </p:txBody>
      </p:sp>
      <p:sp>
        <p:nvSpPr>
          <p:cNvPr id="7" name="Title 6"/>
          <p:cNvSpPr>
            <a:spLocks noGrp="1"/>
          </p:cNvSpPr>
          <p:nvPr>
            <p:ph type="title"/>
          </p:nvPr>
        </p:nvSpPr>
        <p:spPr>
          <a:xfrm>
            <a:off x="267282" y="909444"/>
            <a:ext cx="7934178" cy="757579"/>
          </a:xfrm>
          <a:prstGeom prst="rect">
            <a:avLst/>
          </a:prstGeom>
        </p:spPr>
        <p:txBody>
          <a:bodyPr/>
          <a:lstStyle>
            <a:lvl1pPr algn="l">
              <a:defRPr sz="3600" b="1" cap="all" baseline="0">
                <a:solidFill>
                  <a:srgbClr val="595959"/>
                </a:solidFill>
                <a:latin typeface="Arial" pitchFamily="34" charset="0"/>
                <a:cs typeface="Arial" pitchFamily="34" charset="0"/>
              </a:defRPr>
            </a:lvl1pPr>
          </a:lstStyle>
          <a:p>
            <a:r>
              <a:rPr lang="en-US" dirty="0"/>
              <a:t>Click to edit Master title</a:t>
            </a:r>
          </a:p>
        </p:txBody>
      </p:sp>
    </p:spTree>
    <p:extLst>
      <p:ext uri="{BB962C8B-B14F-4D97-AF65-F5344CB8AC3E}">
        <p14:creationId xmlns:p14="http://schemas.microsoft.com/office/powerpoint/2010/main" val="371746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
            <a:ext cx="9144000" cy="5620641"/>
          </a:xfrm>
          <a:prstGeom prst="rect">
            <a:avLst/>
          </a:prstGeom>
        </p:spPr>
      </p:pic>
      <p:sp>
        <p:nvSpPr>
          <p:cNvPr id="2" name="Title 1"/>
          <p:cNvSpPr>
            <a:spLocks noGrp="1"/>
          </p:cNvSpPr>
          <p:nvPr>
            <p:ph type="title"/>
          </p:nvPr>
        </p:nvSpPr>
        <p:spPr>
          <a:xfrm>
            <a:off x="2234480" y="2889200"/>
            <a:ext cx="6671395" cy="925793"/>
          </a:xfrm>
          <a:prstGeom prst="rect">
            <a:avLst/>
          </a:prstGeom>
        </p:spPr>
        <p:txBody>
          <a:bodyPr lIns="0" tIns="0" rIns="0" bIns="0" anchor="t" anchorCtr="0">
            <a:normAutofit/>
          </a:bodyPr>
          <a:lstStyle>
            <a:lvl1pPr algn="ctr">
              <a:defRPr sz="3200" cap="all" normalizeH="0" baseline="0">
                <a:solidFill>
                  <a:srgbClr val="006EAA"/>
                </a:solidFill>
                <a:latin typeface="Arial" panose="020B0604020202020204" pitchFamily="34" charset="0"/>
                <a:cs typeface="Arial" panose="020B0604020202020204" pitchFamily="34" charset="0"/>
              </a:defRPr>
            </a:lvl1pPr>
          </a:lstStyle>
          <a:p>
            <a:r>
              <a:rPr lang="en-US" dirty="0"/>
              <a:t>Click to edit Master</a:t>
            </a:r>
          </a:p>
        </p:txBody>
      </p:sp>
      <p:cxnSp>
        <p:nvCxnSpPr>
          <p:cNvPr id="8" name="Straight Connector 7"/>
          <p:cNvCxnSpPr/>
          <p:nvPr userDrawn="1"/>
        </p:nvCxnSpPr>
        <p:spPr>
          <a:xfrm>
            <a:off x="3007225" y="2375084"/>
            <a:ext cx="5125906" cy="0"/>
          </a:xfrm>
          <a:prstGeom prst="line">
            <a:avLst/>
          </a:prstGeom>
          <a:noFill/>
          <a:ln w="1905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9" name="Straight Connector 8"/>
          <p:cNvCxnSpPr/>
          <p:nvPr userDrawn="1"/>
        </p:nvCxnSpPr>
        <p:spPr>
          <a:xfrm>
            <a:off x="3815706" y="4263902"/>
            <a:ext cx="4318000" cy="0"/>
          </a:xfrm>
          <a:prstGeom prst="line">
            <a:avLst/>
          </a:prstGeom>
          <a:noFill/>
          <a:ln w="1905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0" name="Straight Connector 9"/>
          <p:cNvCxnSpPr/>
          <p:nvPr userDrawn="1"/>
        </p:nvCxnSpPr>
        <p:spPr>
          <a:xfrm>
            <a:off x="8116353" y="2438935"/>
            <a:ext cx="0" cy="1826324"/>
          </a:xfrm>
          <a:prstGeom prst="line">
            <a:avLst/>
          </a:prstGeom>
          <a:noFill/>
          <a:ln w="1905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1" name="Straight Connector 10"/>
          <p:cNvCxnSpPr/>
          <p:nvPr userDrawn="1"/>
        </p:nvCxnSpPr>
        <p:spPr>
          <a:xfrm>
            <a:off x="1961542" y="2375084"/>
            <a:ext cx="595313" cy="0"/>
          </a:xfrm>
          <a:prstGeom prst="line">
            <a:avLst/>
          </a:prstGeom>
          <a:noFill/>
          <a:ln w="1905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2" name="Straight Connector 11"/>
          <p:cNvCxnSpPr/>
          <p:nvPr userDrawn="1"/>
        </p:nvCxnSpPr>
        <p:spPr>
          <a:xfrm>
            <a:off x="260059" y="2375084"/>
            <a:ext cx="1088035" cy="0"/>
          </a:xfrm>
          <a:prstGeom prst="line">
            <a:avLst/>
          </a:prstGeom>
          <a:noFill/>
          <a:ln w="1905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599" y="1804337"/>
            <a:ext cx="2743207" cy="2273813"/>
          </a:xfrm>
          <a:prstGeom prst="rect">
            <a:avLst/>
          </a:prstGeom>
        </p:spPr>
      </p:pic>
    </p:spTree>
    <p:extLst>
      <p:ext uri="{BB962C8B-B14F-4D97-AF65-F5344CB8AC3E}">
        <p14:creationId xmlns:p14="http://schemas.microsoft.com/office/powerpoint/2010/main" val="3750613978"/>
      </p:ext>
    </p:extLst>
  </p:cSld>
  <p:clrMapOvr>
    <a:masterClrMapping/>
  </p:clrMapOvr>
  <p:extLst>
    <p:ext uri="{DCECCB84-F9BA-43D5-87BE-67443E8EF086}">
      <p15:sldGuideLst xmlns:p15="http://schemas.microsoft.com/office/powerpoint/2012/main">
        <p15:guide id="1" orient="horz" pos="845">
          <p15:clr>
            <a:srgbClr val="FBAE40"/>
          </p15:clr>
        </p15:guide>
        <p15:guide id="2" pos="204">
          <p15:clr>
            <a:srgbClr val="FBAE40"/>
          </p15:clr>
        </p15:guide>
        <p15:guide id="3" pos="5556">
          <p15:clr>
            <a:srgbClr val="FBAE40"/>
          </p15:clr>
        </p15:guide>
        <p15:guide id="4" orient="horz" pos="363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8DED0F-F785-40D6-9AB3-111D38040A6F}" type="datetimeFigureOut">
              <a:rPr lang="en-US" smtClean="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C6FB0-AF04-438F-9F20-5CD5C194B205}" type="slidenum">
              <a:rPr lang="en-US" smtClean="0"/>
              <a:pPr/>
              <a:t>‹#›</a:t>
            </a:fld>
            <a:endParaRPr lang="en-US" dirty="0"/>
          </a:p>
        </p:txBody>
      </p:sp>
    </p:spTree>
    <p:extLst>
      <p:ext uri="{BB962C8B-B14F-4D97-AF65-F5344CB8AC3E}">
        <p14:creationId xmlns:p14="http://schemas.microsoft.com/office/powerpoint/2010/main" val="2672935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DED0F-F785-40D6-9AB3-111D38040A6F}" type="datetimeFigureOut">
              <a:rPr lang="en-US" smtClean="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C6FB0-AF04-438F-9F20-5CD5C194B205}" type="slidenum">
              <a:rPr lang="en-US" smtClean="0"/>
              <a:pPr/>
              <a:t>‹#›</a:t>
            </a:fld>
            <a:endParaRPr lang="en-US" dirty="0"/>
          </a:p>
        </p:txBody>
      </p:sp>
    </p:spTree>
    <p:extLst>
      <p:ext uri="{BB962C8B-B14F-4D97-AF65-F5344CB8AC3E}">
        <p14:creationId xmlns:p14="http://schemas.microsoft.com/office/powerpoint/2010/main" val="33308888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9.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AR-JPG_BACKGROUNDS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9672056"/>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AR-JPG_BACKGROUNDS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5409688"/>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AR-JPG_BACKGROUNDS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5416234"/>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AR-JPG_BACKGROUNDS5.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3544623"/>
      </p:ext>
    </p:extLst>
  </p:cSld>
  <p:clrMap bg1="lt1" tx1="dk1" bg2="lt2" tx2="dk2" accent1="accent1" accent2="accent2" accent3="accent3" accent4="accent4" accent5="accent5" accent6="accent6" hlink="hlink" folHlink="folHlink"/>
  <p:sldLayoutIdLst>
    <p:sldLayoutId id="2147483657" r:id="rId1"/>
    <p:sldLayoutId id="214748366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AR-JPG_BACKGROUNDS5.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5414165"/>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DED0F-F785-40D6-9AB3-111D38040A6F}" type="datetimeFigureOut">
              <a:rPr lang="en-US" smtClean="0"/>
              <a:pPr/>
              <a:t>11/20/2019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C6FB0-AF04-438F-9F20-5CD5C194B205}" type="slidenum">
              <a:rPr lang="en-US" smtClean="0"/>
              <a:pPr/>
              <a:t>‹#›</a:t>
            </a:fld>
            <a:endParaRPr lang="en-US" dirty="0"/>
          </a:p>
        </p:txBody>
      </p:sp>
      <p:pic>
        <p:nvPicPr>
          <p:cNvPr id="7" name="Picture 6">
            <a:extLst>
              <a:ext uri="{FF2B5EF4-FFF2-40B4-BE49-F238E27FC236}">
                <a16:creationId xmlns:a16="http://schemas.microsoft.com/office/drawing/2014/main" id="{AD84C925-2156-47E8-8B06-EAC0CEF6E9FC}"/>
              </a:ext>
            </a:extLst>
          </p:cNvPr>
          <p:cNvPicPr>
            <a:picLocks noChangeAspect="1"/>
          </p:cNvPicPr>
          <p:nvPr userDrawn="1"/>
        </p:nvPicPr>
        <p:blipFill>
          <a:blip r:embed="rId13" cstate="print"/>
          <a:stretch>
            <a:fillRect/>
          </a:stretch>
        </p:blipFill>
        <p:spPr>
          <a:xfrm>
            <a:off x="-14510" y="6538912"/>
            <a:ext cx="9158510" cy="323116"/>
          </a:xfrm>
          <a:prstGeom prst="rect">
            <a:avLst/>
          </a:prstGeom>
        </p:spPr>
      </p:pic>
      <p:pic>
        <p:nvPicPr>
          <p:cNvPr id="8" name="Picture 7">
            <a:extLst>
              <a:ext uri="{FF2B5EF4-FFF2-40B4-BE49-F238E27FC236}">
                <a16:creationId xmlns:a16="http://schemas.microsoft.com/office/drawing/2014/main" id="{CA2AEB6C-3768-4D03-B94C-904EEE919E48}"/>
              </a:ext>
            </a:extLst>
          </p:cNvPr>
          <p:cNvPicPr>
            <a:picLocks noChangeAspect="1"/>
          </p:cNvPicPr>
          <p:nvPr userDrawn="1"/>
        </p:nvPicPr>
        <p:blipFill>
          <a:blip r:embed="rId14" cstate="print"/>
          <a:stretch>
            <a:fillRect/>
          </a:stretch>
        </p:blipFill>
        <p:spPr>
          <a:xfrm>
            <a:off x="2" y="5435440"/>
            <a:ext cx="1856393" cy="1103472"/>
          </a:xfrm>
          <a:prstGeom prst="rect">
            <a:avLst/>
          </a:prstGeom>
        </p:spPr>
      </p:pic>
      <p:pic>
        <p:nvPicPr>
          <p:cNvPr id="9" name="Picture 8">
            <a:extLst>
              <a:ext uri="{FF2B5EF4-FFF2-40B4-BE49-F238E27FC236}">
                <a16:creationId xmlns:a16="http://schemas.microsoft.com/office/drawing/2014/main" id="{664E0C9F-5726-4E07-BD26-F28015109868}"/>
              </a:ext>
            </a:extLst>
          </p:cNvPr>
          <p:cNvPicPr>
            <a:picLocks noChangeAspect="1"/>
          </p:cNvPicPr>
          <p:nvPr userDrawn="1"/>
        </p:nvPicPr>
        <p:blipFill>
          <a:blip r:embed="rId15" cstate="print"/>
          <a:stretch>
            <a:fillRect/>
          </a:stretch>
        </p:blipFill>
        <p:spPr>
          <a:xfrm>
            <a:off x="7686130" y="5776859"/>
            <a:ext cx="1362725" cy="621503"/>
          </a:xfrm>
          <a:prstGeom prst="rect">
            <a:avLst/>
          </a:prstGeom>
        </p:spPr>
      </p:pic>
    </p:spTree>
    <p:extLst>
      <p:ext uri="{BB962C8B-B14F-4D97-AF65-F5344CB8AC3E}">
        <p14:creationId xmlns:p14="http://schemas.microsoft.com/office/powerpoint/2010/main" val="12903739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hfma.org/.../fs-cy2020-physician-fee-schedule-proposed-rule2-081519.pdf" TargetMode="External"/><Relationship Id="rId2" Type="http://schemas.openxmlformats.org/officeDocument/2006/relationships/hyperlink" Target="https://www.ama-assn.org/system/files/2019-08/2020-pfs-qpp-final-rule.pdf" TargetMode="External"/><Relationship Id="rId1" Type="http://schemas.openxmlformats.org/officeDocument/2006/relationships/slideLayout" Target="../slideLayouts/slideLayout4.xml"/><Relationship Id="rId5" Type="http://schemas.openxmlformats.org/officeDocument/2006/relationships/hyperlink" Target="https://pbn.decisionhealth.com/" TargetMode="External"/><Relationship Id="rId4" Type="http://schemas.openxmlformats.org/officeDocument/2006/relationships/hyperlink" Target="http://www.mgma.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alaap.org/mike-warren-challenge" TargetMode="Externa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437" y="2135983"/>
            <a:ext cx="7772400" cy="1750219"/>
          </a:xfrm>
        </p:spPr>
        <p:txBody>
          <a:bodyPr>
            <a:noAutofit/>
          </a:bodyPr>
          <a:lstStyle/>
          <a:p>
            <a:pPr defTabSz="457200" eaLnBrk="0" fontAlgn="base" hangingPunct="0">
              <a:spcAft>
                <a:spcPct val="0"/>
              </a:spcAft>
              <a:defRPr/>
            </a:pPr>
            <a:r>
              <a:rPr lang="en-US" sz="3100" b="1" dirty="0">
                <a:solidFill>
                  <a:srgbClr val="1F497D">
                    <a:lumMod val="50000"/>
                  </a:srgbClr>
                </a:solidFill>
                <a:latin typeface="Lucida Sans" panose="020B0602030504020204" pitchFamily="34" charset="0"/>
                <a:cs typeface="Arial" charset="0"/>
              </a:rPr>
              <a:t>Alabama Chapter-AAP </a:t>
            </a:r>
            <a:br>
              <a:rPr lang="en-US" sz="3100" b="1" dirty="0">
                <a:solidFill>
                  <a:srgbClr val="1F497D">
                    <a:lumMod val="50000"/>
                  </a:srgbClr>
                </a:solidFill>
                <a:latin typeface="Lucida Sans" panose="020B0602030504020204" pitchFamily="34" charset="0"/>
                <a:cs typeface="Arial" charset="0"/>
              </a:rPr>
            </a:br>
            <a:r>
              <a:rPr lang="en-US" sz="3100" b="1" dirty="0">
                <a:solidFill>
                  <a:srgbClr val="1F497D">
                    <a:lumMod val="50000"/>
                  </a:srgbClr>
                </a:solidFill>
                <a:latin typeface="Lucida Sans" panose="020B0602030504020204" pitchFamily="34" charset="0"/>
                <a:cs typeface="Arial" charset="0"/>
              </a:rPr>
              <a:t>Practice Management Association </a:t>
            </a:r>
            <a:br>
              <a:rPr lang="en-US" sz="2700" b="1" dirty="0">
                <a:solidFill>
                  <a:srgbClr val="1F497D">
                    <a:lumMod val="50000"/>
                  </a:srgbClr>
                </a:solidFill>
                <a:latin typeface="Lucida Sans" panose="020B0602030504020204" pitchFamily="34" charset="0"/>
                <a:cs typeface="Arial" charset="0"/>
              </a:rPr>
            </a:br>
            <a:r>
              <a:rPr lang="en-US" sz="3100" b="1" dirty="0">
                <a:solidFill>
                  <a:srgbClr val="1F497D">
                    <a:lumMod val="50000"/>
                  </a:srgbClr>
                </a:solidFill>
                <a:latin typeface="Lucida Sans" panose="020B0602030504020204" pitchFamily="34" charset="0"/>
                <a:cs typeface="Arial" charset="0"/>
              </a:rPr>
              <a:t>2019 Webinar Series</a:t>
            </a:r>
            <a:br>
              <a:rPr lang="en-US" sz="3100" b="1" i="1" dirty="0">
                <a:solidFill>
                  <a:srgbClr val="990000"/>
                </a:solidFill>
                <a:latin typeface="Lucida Sans" panose="020B0602030504020204" pitchFamily="34" charset="0"/>
                <a:cs typeface="Arial" panose="020B0604020202020204" pitchFamily="34" charset="0"/>
              </a:rPr>
            </a:br>
            <a:endParaRPr lang="en-US" sz="3100" dirty="0"/>
          </a:p>
        </p:txBody>
      </p:sp>
      <p:sp>
        <p:nvSpPr>
          <p:cNvPr id="3" name="Subtitle 2"/>
          <p:cNvSpPr>
            <a:spLocks noGrp="1"/>
          </p:cNvSpPr>
          <p:nvPr>
            <p:ph type="subTitle" idx="1"/>
          </p:nvPr>
        </p:nvSpPr>
        <p:spPr>
          <a:xfrm>
            <a:off x="2" y="3886201"/>
            <a:ext cx="8991598" cy="2642419"/>
          </a:xfrm>
        </p:spPr>
        <p:txBody>
          <a:bodyPr>
            <a:normAutofit/>
          </a:bodyPr>
          <a:lstStyle/>
          <a:p>
            <a:r>
              <a:rPr lang="en-US" sz="3200" b="1" i="1" dirty="0">
                <a:effectLst>
                  <a:outerShdw blurRad="38100" dist="38100" dir="2700000" algn="tl">
                    <a:srgbClr val="000000">
                      <a:alpha val="43137"/>
                    </a:srgbClr>
                  </a:outerShdw>
                </a:effectLst>
              </a:rPr>
              <a:t>November 20, 2019    12:15 PM</a:t>
            </a:r>
          </a:p>
          <a:p>
            <a:pPr>
              <a:defRPr/>
            </a:pPr>
            <a:r>
              <a:rPr lang="en-US" sz="3200" b="1" i="1" dirty="0">
                <a:effectLst>
                  <a:outerShdw blurRad="38100" dist="38100" dir="2700000" algn="tl">
                    <a:srgbClr val="000000">
                      <a:alpha val="43137"/>
                    </a:srgbClr>
                  </a:outerShdw>
                </a:effectLst>
              </a:rPr>
              <a:t>Tammie Lunceford, CMPE CPC, </a:t>
            </a:r>
          </a:p>
          <a:p>
            <a:pPr>
              <a:defRPr/>
            </a:pPr>
            <a:r>
              <a:rPr lang="en-US" sz="3200" b="1" i="1" dirty="0">
                <a:effectLst>
                  <a:outerShdw blurRad="38100" dist="38100" dir="2700000" algn="tl">
                    <a:srgbClr val="000000">
                      <a:alpha val="43137"/>
                    </a:srgbClr>
                  </a:outerShdw>
                </a:effectLst>
              </a:rPr>
              <a:t>Healthcare Consultant</a:t>
            </a:r>
          </a:p>
          <a:p>
            <a:pPr>
              <a:defRPr/>
            </a:pPr>
            <a:r>
              <a:rPr lang="en-US" sz="3200" b="1" i="1" dirty="0">
                <a:effectLst>
                  <a:outerShdw blurRad="38100" dist="38100" dir="2700000" algn="tl">
                    <a:srgbClr val="000000">
                      <a:alpha val="43137"/>
                    </a:srgbClr>
                  </a:outerShdw>
                </a:effectLst>
              </a:rPr>
              <a:t>Warren Averett </a:t>
            </a:r>
          </a:p>
        </p:txBody>
      </p:sp>
      <p:pic>
        <p:nvPicPr>
          <p:cNvPr id="13316" name="Picture 8" descr="Alabama1L-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508002"/>
            <a:ext cx="35607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46038"/>
            <a:ext cx="9185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43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4469" y="1750423"/>
            <a:ext cx="8438605" cy="3710576"/>
          </a:xfrm>
        </p:spPr>
        <p:txBody>
          <a:bodyPr/>
          <a:lstStyle/>
          <a:p>
            <a:r>
              <a:rPr lang="en-US" dirty="0"/>
              <a:t>CMS and AMA shared goal for reduction of burden, AMA controls CPT Panel</a:t>
            </a:r>
          </a:p>
          <a:p>
            <a:r>
              <a:rPr lang="en-US" dirty="0"/>
              <a:t>The CPT Editorial Panel had four objectives:</a:t>
            </a:r>
          </a:p>
        </p:txBody>
      </p:sp>
      <p:sp>
        <p:nvSpPr>
          <p:cNvPr id="3" name="Title 2"/>
          <p:cNvSpPr>
            <a:spLocks noGrp="1"/>
          </p:cNvSpPr>
          <p:nvPr>
            <p:ph type="title"/>
          </p:nvPr>
        </p:nvSpPr>
        <p:spPr/>
        <p:txBody>
          <a:bodyPr/>
          <a:lstStyle/>
          <a:p>
            <a:r>
              <a:rPr lang="en-US" dirty="0"/>
              <a:t>Who is making changes?</a:t>
            </a:r>
          </a:p>
        </p:txBody>
      </p:sp>
      <p:sp>
        <p:nvSpPr>
          <p:cNvPr id="4" name="Text Placeholder 3"/>
          <p:cNvSpPr>
            <a:spLocks noGrp="1"/>
          </p:cNvSpPr>
          <p:nvPr>
            <p:ph type="body" sz="quarter" idx="11"/>
          </p:nvPr>
        </p:nvSpPr>
        <p:spPr>
          <a:xfrm>
            <a:off x="295418" y="633049"/>
            <a:ext cx="3240261" cy="407963"/>
          </a:xfrm>
        </p:spPr>
        <p:txBody>
          <a:bodyPr/>
          <a:lstStyle/>
          <a:p>
            <a:r>
              <a:rPr lang="en-US" dirty="0"/>
              <a:t>E &amp; M Coding Change 2021</a:t>
            </a:r>
          </a:p>
          <a:p>
            <a:endParaRPr lang="en-US" dirty="0"/>
          </a:p>
        </p:txBody>
      </p:sp>
      <p:graphicFrame>
        <p:nvGraphicFramePr>
          <p:cNvPr id="5" name="Diagram 4"/>
          <p:cNvGraphicFramePr/>
          <p:nvPr>
            <p:extLst>
              <p:ext uri="{D42A27DB-BD31-4B8C-83A1-F6EECF244321}">
                <p14:modId xmlns:p14="http://schemas.microsoft.com/office/powerpoint/2010/main" val="4049260215"/>
              </p:ext>
            </p:extLst>
          </p:nvPr>
        </p:nvGraphicFramePr>
        <p:xfrm>
          <a:off x="625768" y="2074985"/>
          <a:ext cx="7765610" cy="3386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06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5768" y="1759131"/>
            <a:ext cx="7765610" cy="3997235"/>
          </a:xfrm>
        </p:spPr>
        <p:txBody>
          <a:bodyPr/>
          <a:lstStyle/>
          <a:p>
            <a:r>
              <a:rPr lang="en-US" sz="2400" dirty="0"/>
              <a:t>•	New Patient Visits -99202-	99205, 99201 is deleted</a:t>
            </a:r>
          </a:p>
          <a:p>
            <a:r>
              <a:rPr lang="en-US" sz="2400" dirty="0"/>
              <a:t>	Established Patient Visits- 99211-99215</a:t>
            </a:r>
          </a:p>
          <a:p>
            <a:endParaRPr lang="en-US" sz="2400" dirty="0"/>
          </a:p>
          <a:p>
            <a:r>
              <a:rPr lang="en-US" sz="2400" dirty="0"/>
              <a:t>•	Comprise 20% of all Medicare allowed charges</a:t>
            </a:r>
          </a:p>
          <a:p>
            <a:endParaRPr lang="en-US" sz="2400" dirty="0"/>
          </a:p>
          <a:p>
            <a:r>
              <a:rPr lang="en-US" sz="2400" dirty="0"/>
              <a:t>•	Primarily furnished in outpatient settings and 	physician offices.</a:t>
            </a:r>
          </a:p>
          <a:p>
            <a:endParaRPr lang="en-US" sz="2400" dirty="0"/>
          </a:p>
          <a:p>
            <a:r>
              <a:rPr lang="en-US" sz="2400" dirty="0"/>
              <a:t>•	2020 CPT books will not reveal any changes to E/M</a:t>
            </a:r>
          </a:p>
        </p:txBody>
      </p:sp>
      <p:sp>
        <p:nvSpPr>
          <p:cNvPr id="3" name="Title 2"/>
          <p:cNvSpPr>
            <a:spLocks noGrp="1"/>
          </p:cNvSpPr>
          <p:nvPr>
            <p:ph type="title"/>
          </p:nvPr>
        </p:nvSpPr>
        <p:spPr/>
        <p:txBody>
          <a:bodyPr/>
          <a:lstStyle/>
          <a:p>
            <a:r>
              <a:rPr lang="en-US" dirty="0"/>
              <a:t>What codes are changing?</a:t>
            </a:r>
          </a:p>
        </p:txBody>
      </p:sp>
      <p:sp>
        <p:nvSpPr>
          <p:cNvPr id="4" name="Text Placeholder 3"/>
          <p:cNvSpPr>
            <a:spLocks noGrp="1"/>
          </p:cNvSpPr>
          <p:nvPr>
            <p:ph type="body" sz="quarter" idx="11"/>
          </p:nvPr>
        </p:nvSpPr>
        <p:spPr>
          <a:xfrm>
            <a:off x="295418" y="633049"/>
            <a:ext cx="3083507" cy="407963"/>
          </a:xfrm>
        </p:spPr>
        <p:txBody>
          <a:bodyPr/>
          <a:lstStyle/>
          <a:p>
            <a:r>
              <a:rPr lang="en-US" dirty="0"/>
              <a:t>E&amp;M Coding Changes 2021</a:t>
            </a:r>
          </a:p>
        </p:txBody>
      </p:sp>
    </p:spTree>
    <p:extLst>
      <p:ext uri="{BB962C8B-B14F-4D97-AF65-F5344CB8AC3E}">
        <p14:creationId xmlns:p14="http://schemas.microsoft.com/office/powerpoint/2010/main" val="2635584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2846" y="1706881"/>
            <a:ext cx="8299268" cy="3944982"/>
          </a:xfrm>
        </p:spPr>
        <p:txBody>
          <a:bodyPr/>
          <a:lstStyle/>
          <a:p>
            <a:r>
              <a:rPr lang="en-US" sz="2400" dirty="0"/>
              <a:t>Determination of Patient Status is Unchanged</a:t>
            </a:r>
          </a:p>
          <a:p>
            <a:endParaRPr lang="en-US" sz="2400" dirty="0"/>
          </a:p>
          <a:p>
            <a:r>
              <a:rPr lang="en-US" sz="2400" dirty="0"/>
              <a:t>New Patient- a patient who has </a:t>
            </a:r>
            <a:r>
              <a:rPr lang="en-US" sz="2400" u="sng" dirty="0"/>
              <a:t>not</a:t>
            </a:r>
            <a:r>
              <a:rPr lang="en-US" sz="2400" dirty="0"/>
              <a:t> received professional 				services from a physician in the same </a:t>
            </a:r>
          </a:p>
          <a:p>
            <a:r>
              <a:rPr lang="en-US" sz="2400" dirty="0"/>
              <a:t>				specialty, in the same practice for three years.</a:t>
            </a:r>
          </a:p>
          <a:p>
            <a:endParaRPr lang="en-US" sz="2400" dirty="0"/>
          </a:p>
          <a:p>
            <a:r>
              <a:rPr lang="en-US" sz="2400" dirty="0"/>
              <a:t>When the NP or PA is working with a physician they are considered as working in the exact same specialty and the exact same sub-specialties as the physician.</a:t>
            </a:r>
          </a:p>
        </p:txBody>
      </p:sp>
      <p:sp>
        <p:nvSpPr>
          <p:cNvPr id="3" name="Title 2"/>
          <p:cNvSpPr>
            <a:spLocks noGrp="1"/>
          </p:cNvSpPr>
          <p:nvPr>
            <p:ph type="title"/>
          </p:nvPr>
        </p:nvSpPr>
        <p:spPr>
          <a:xfrm>
            <a:off x="274318" y="963639"/>
            <a:ext cx="8477796" cy="552474"/>
          </a:xfrm>
        </p:spPr>
        <p:txBody>
          <a:bodyPr/>
          <a:lstStyle/>
          <a:p>
            <a:r>
              <a:rPr lang="en-US" dirty="0"/>
              <a:t>New or established?</a:t>
            </a:r>
          </a:p>
        </p:txBody>
      </p:sp>
      <p:sp>
        <p:nvSpPr>
          <p:cNvPr id="4" name="Text Placeholder 3"/>
          <p:cNvSpPr>
            <a:spLocks noGrp="1"/>
          </p:cNvSpPr>
          <p:nvPr>
            <p:ph type="body" sz="quarter" idx="11"/>
          </p:nvPr>
        </p:nvSpPr>
        <p:spPr>
          <a:xfrm>
            <a:off x="295419" y="633049"/>
            <a:ext cx="3048672" cy="407963"/>
          </a:xfrm>
        </p:spPr>
        <p:txBody>
          <a:bodyPr/>
          <a:lstStyle/>
          <a:p>
            <a:r>
              <a:rPr lang="en-US" dirty="0"/>
              <a:t>E&amp;M Coding Changes 2021</a:t>
            </a:r>
          </a:p>
        </p:txBody>
      </p:sp>
    </p:spTree>
    <p:extLst>
      <p:ext uri="{BB962C8B-B14F-4D97-AF65-F5344CB8AC3E}">
        <p14:creationId xmlns:p14="http://schemas.microsoft.com/office/powerpoint/2010/main" val="2419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2021Code descriptions for CPT 99202-99205 and 99211-99215 no longer include the elements of history and physical exam to determine the level of the visit.</a:t>
            </a:r>
          </a:p>
          <a:p>
            <a:endParaRPr lang="en-US" sz="2400" dirty="0"/>
          </a:p>
          <a:p>
            <a:r>
              <a:rPr lang="en-US" sz="2400" dirty="0"/>
              <a:t>If it is medically necessary to perform any extent of history or physical exam to treat the patient, it should be performed and documented.  </a:t>
            </a:r>
          </a:p>
        </p:txBody>
      </p:sp>
      <p:sp>
        <p:nvSpPr>
          <p:cNvPr id="3" name="Title 2"/>
          <p:cNvSpPr>
            <a:spLocks noGrp="1"/>
          </p:cNvSpPr>
          <p:nvPr>
            <p:ph type="title"/>
          </p:nvPr>
        </p:nvSpPr>
        <p:spPr/>
        <p:txBody>
          <a:bodyPr/>
          <a:lstStyle/>
          <a:p>
            <a:r>
              <a:rPr lang="en-US" dirty="0"/>
              <a:t>Code Descriptions</a:t>
            </a:r>
          </a:p>
        </p:txBody>
      </p:sp>
      <p:sp>
        <p:nvSpPr>
          <p:cNvPr id="4" name="Text Placeholder 3"/>
          <p:cNvSpPr>
            <a:spLocks noGrp="1"/>
          </p:cNvSpPr>
          <p:nvPr>
            <p:ph type="body" sz="quarter" idx="11"/>
          </p:nvPr>
        </p:nvSpPr>
        <p:spPr>
          <a:xfrm>
            <a:off x="295419" y="633049"/>
            <a:ext cx="3074798" cy="407963"/>
          </a:xfrm>
        </p:spPr>
        <p:txBody>
          <a:bodyPr/>
          <a:lstStyle/>
          <a:p>
            <a:r>
              <a:rPr lang="en-US" dirty="0"/>
              <a:t>E&amp;M Coding Changes 2021</a:t>
            </a:r>
          </a:p>
        </p:txBody>
      </p:sp>
    </p:spTree>
    <p:extLst>
      <p:ext uri="{BB962C8B-B14F-4D97-AF65-F5344CB8AC3E}">
        <p14:creationId xmlns:p14="http://schemas.microsoft.com/office/powerpoint/2010/main" val="1295585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5768" y="2074985"/>
            <a:ext cx="7873798" cy="3524626"/>
          </a:xfrm>
        </p:spPr>
        <p:txBody>
          <a:bodyPr/>
          <a:lstStyle/>
          <a:p>
            <a:r>
              <a:rPr lang="en-US" sz="2400" dirty="0"/>
              <a:t>99203		Office or other outpatient visit for the </a:t>
            </a:r>
          </a:p>
          <a:p>
            <a:r>
              <a:rPr lang="en-US" sz="2400" dirty="0"/>
              <a:t>			evaluation and management of a new patient, </a:t>
            </a:r>
          </a:p>
          <a:p>
            <a:r>
              <a:rPr lang="en-US" sz="2400" dirty="0"/>
              <a:t>			which requires a medically appropriate history</a:t>
            </a:r>
          </a:p>
          <a:p>
            <a:r>
              <a:rPr lang="en-US" sz="2400" dirty="0"/>
              <a:t>			or examination and low level of medical </a:t>
            </a:r>
          </a:p>
          <a:p>
            <a:r>
              <a:rPr lang="en-US" sz="2400" dirty="0"/>
              <a:t>			decision-making.</a:t>
            </a:r>
          </a:p>
          <a:p>
            <a:endParaRPr lang="en-US" sz="2400" dirty="0"/>
          </a:p>
          <a:p>
            <a:r>
              <a:rPr lang="en-US" sz="2400" dirty="0"/>
              <a:t>When using time for code selection, 15-29 minutes of </a:t>
            </a:r>
            <a:r>
              <a:rPr lang="en-US" sz="2400" u="sng" dirty="0"/>
              <a:t>total</a:t>
            </a:r>
            <a:r>
              <a:rPr lang="en-US" sz="2400" dirty="0"/>
              <a:t> time is spent on the date of the encounter.</a:t>
            </a:r>
          </a:p>
        </p:txBody>
      </p:sp>
      <p:sp>
        <p:nvSpPr>
          <p:cNvPr id="3" name="Title 2"/>
          <p:cNvSpPr>
            <a:spLocks noGrp="1"/>
          </p:cNvSpPr>
          <p:nvPr>
            <p:ph type="title"/>
          </p:nvPr>
        </p:nvSpPr>
        <p:spPr/>
        <p:txBody>
          <a:bodyPr/>
          <a:lstStyle/>
          <a:p>
            <a:r>
              <a:rPr lang="en-US" dirty="0"/>
              <a:t>Code Description example</a:t>
            </a:r>
          </a:p>
        </p:txBody>
      </p:sp>
      <p:sp>
        <p:nvSpPr>
          <p:cNvPr id="4" name="Text Placeholder 3"/>
          <p:cNvSpPr>
            <a:spLocks noGrp="1"/>
          </p:cNvSpPr>
          <p:nvPr>
            <p:ph type="body" sz="quarter" idx="11"/>
          </p:nvPr>
        </p:nvSpPr>
        <p:spPr>
          <a:xfrm>
            <a:off x="295419" y="633049"/>
            <a:ext cx="3353472" cy="407963"/>
          </a:xfrm>
        </p:spPr>
        <p:txBody>
          <a:bodyPr/>
          <a:lstStyle/>
          <a:p>
            <a:r>
              <a:rPr lang="en-US" dirty="0"/>
              <a:t>E&amp;M Coding Changes 2021</a:t>
            </a:r>
          </a:p>
        </p:txBody>
      </p:sp>
    </p:spTree>
    <p:extLst>
      <p:ext uri="{BB962C8B-B14F-4D97-AF65-F5344CB8AC3E}">
        <p14:creationId xmlns:p14="http://schemas.microsoft.com/office/powerpoint/2010/main" val="164214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dirty="0"/>
              <a:t>Medical Decision-making</a:t>
            </a:r>
          </a:p>
        </p:txBody>
      </p:sp>
      <p:sp>
        <p:nvSpPr>
          <p:cNvPr id="4" name="Text Placeholder 3"/>
          <p:cNvSpPr>
            <a:spLocks noGrp="1"/>
          </p:cNvSpPr>
          <p:nvPr>
            <p:ph type="body" sz="quarter" idx="11"/>
          </p:nvPr>
        </p:nvSpPr>
        <p:spPr>
          <a:xfrm>
            <a:off x="295419" y="633049"/>
            <a:ext cx="3501518" cy="407963"/>
          </a:xfrm>
        </p:spPr>
        <p:txBody>
          <a:bodyPr/>
          <a:lstStyle/>
          <a:p>
            <a:r>
              <a:rPr lang="en-US" dirty="0"/>
              <a:t>E&amp;M Coding Changes 2021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6113"/>
            <a:ext cx="9144000" cy="5145082"/>
          </a:xfrm>
          <a:prstGeom prst="rect">
            <a:avLst/>
          </a:prstGeom>
        </p:spPr>
      </p:pic>
    </p:spTree>
    <p:extLst>
      <p:ext uri="{BB962C8B-B14F-4D97-AF65-F5344CB8AC3E}">
        <p14:creationId xmlns:p14="http://schemas.microsoft.com/office/powerpoint/2010/main" val="3434321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Currently, a provider can code a 99214 solely based on the level of history and exam without changing treatment or addressing the MDM.</a:t>
            </a:r>
          </a:p>
          <a:p>
            <a:endParaRPr lang="en-US" sz="2400" dirty="0"/>
          </a:p>
          <a:p>
            <a:r>
              <a:rPr lang="en-US" sz="2400" dirty="0"/>
              <a:t>In 2021, if a provider chooses to bill using MDM, the code will be chosen based on the </a:t>
            </a:r>
            <a:r>
              <a:rPr lang="en-US" sz="2400" u="sng" dirty="0"/>
              <a:t>medically necessary history and exam </a:t>
            </a:r>
            <a:r>
              <a:rPr lang="en-US" sz="2400" dirty="0"/>
              <a:t>and the actions taken to treat, manage or improve the patient’s health.</a:t>
            </a:r>
          </a:p>
        </p:txBody>
      </p:sp>
      <p:sp>
        <p:nvSpPr>
          <p:cNvPr id="3" name="Title 2"/>
          <p:cNvSpPr>
            <a:spLocks noGrp="1"/>
          </p:cNvSpPr>
          <p:nvPr>
            <p:ph type="title"/>
          </p:nvPr>
        </p:nvSpPr>
        <p:spPr/>
        <p:txBody>
          <a:bodyPr/>
          <a:lstStyle/>
          <a:p>
            <a:r>
              <a:rPr lang="en-US" dirty="0"/>
              <a:t>Medical Decision-making</a:t>
            </a:r>
          </a:p>
        </p:txBody>
      </p:sp>
      <p:sp>
        <p:nvSpPr>
          <p:cNvPr id="4" name="Text Placeholder 3"/>
          <p:cNvSpPr>
            <a:spLocks noGrp="1"/>
          </p:cNvSpPr>
          <p:nvPr>
            <p:ph type="body" sz="quarter" idx="11"/>
          </p:nvPr>
        </p:nvSpPr>
        <p:spPr>
          <a:xfrm>
            <a:off x="295419" y="557349"/>
            <a:ext cx="3344764" cy="483663"/>
          </a:xfrm>
        </p:spPr>
        <p:txBody>
          <a:bodyPr/>
          <a:lstStyle/>
          <a:p>
            <a:r>
              <a:rPr lang="en-US" dirty="0"/>
              <a:t>E&amp;M Coding Changes 2021</a:t>
            </a:r>
          </a:p>
        </p:txBody>
      </p:sp>
    </p:spTree>
    <p:extLst>
      <p:ext uri="{BB962C8B-B14F-4D97-AF65-F5344CB8AC3E}">
        <p14:creationId xmlns:p14="http://schemas.microsoft.com/office/powerpoint/2010/main" val="368849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759" y="1767840"/>
            <a:ext cx="8464732" cy="3814353"/>
          </a:xfrm>
        </p:spPr>
        <p:txBody>
          <a:bodyPr/>
          <a:lstStyle/>
          <a:p>
            <a:endParaRPr lang="en-US" sz="2400" dirty="0"/>
          </a:p>
          <a:p>
            <a:r>
              <a:rPr lang="en-US" sz="2400" dirty="0"/>
              <a:t>Total Time on the </a:t>
            </a:r>
            <a:r>
              <a:rPr lang="en-US" sz="2400" u="sng" dirty="0"/>
              <a:t>Date of the Encounter </a:t>
            </a:r>
            <a:r>
              <a:rPr lang="en-US" sz="2400" dirty="0"/>
              <a:t>includes face-to-face and non-face-to-face time personally spent by the physician or other qualified health care professional.  </a:t>
            </a:r>
          </a:p>
          <a:p>
            <a:endParaRPr lang="en-US" sz="2400" dirty="0"/>
          </a:p>
          <a:p>
            <a:r>
              <a:rPr lang="en-US" sz="2400" dirty="0"/>
              <a:t>Does not include: time normally spent by clinical staff or preparation prior to the date of the encounter. The guideline no longer specifies “more than 50% must be counseling”.</a:t>
            </a:r>
          </a:p>
          <a:p>
            <a:endParaRPr lang="en-US" sz="2400" dirty="0"/>
          </a:p>
          <a:p>
            <a:endParaRPr lang="en-US" sz="2400" dirty="0"/>
          </a:p>
          <a:p>
            <a:endParaRPr lang="en-US" sz="2400" dirty="0"/>
          </a:p>
          <a:p>
            <a:r>
              <a:rPr lang="en-US" sz="2400" dirty="0"/>
              <a:t>		</a:t>
            </a:r>
          </a:p>
        </p:txBody>
      </p:sp>
      <p:sp>
        <p:nvSpPr>
          <p:cNvPr id="3" name="Title 2"/>
          <p:cNvSpPr>
            <a:spLocks noGrp="1"/>
          </p:cNvSpPr>
          <p:nvPr>
            <p:ph type="title"/>
          </p:nvPr>
        </p:nvSpPr>
        <p:spPr/>
        <p:txBody>
          <a:bodyPr/>
          <a:lstStyle/>
          <a:p>
            <a:r>
              <a:rPr lang="en-US" dirty="0"/>
              <a:t>Coding time</a:t>
            </a:r>
          </a:p>
        </p:txBody>
      </p:sp>
      <p:sp>
        <p:nvSpPr>
          <p:cNvPr id="4" name="Text Placeholder 3"/>
          <p:cNvSpPr>
            <a:spLocks noGrp="1"/>
          </p:cNvSpPr>
          <p:nvPr>
            <p:ph type="body" sz="quarter" idx="11"/>
          </p:nvPr>
        </p:nvSpPr>
        <p:spPr>
          <a:xfrm>
            <a:off x="295419" y="633049"/>
            <a:ext cx="3231552" cy="407963"/>
          </a:xfrm>
        </p:spPr>
        <p:txBody>
          <a:bodyPr/>
          <a:lstStyle/>
          <a:p>
            <a:r>
              <a:rPr lang="en-US" dirty="0"/>
              <a:t>E&amp;M Coding Changes 2021</a:t>
            </a:r>
          </a:p>
        </p:txBody>
      </p:sp>
    </p:spTree>
    <p:extLst>
      <p:ext uri="{BB962C8B-B14F-4D97-AF65-F5344CB8AC3E}">
        <p14:creationId xmlns:p14="http://schemas.microsoft.com/office/powerpoint/2010/main" val="1875244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5794" y="1516113"/>
            <a:ext cx="8961120" cy="4318630"/>
          </a:xfrm>
        </p:spPr>
        <p:txBody>
          <a:bodyPr/>
          <a:lstStyle/>
          <a:p>
            <a:r>
              <a:rPr lang="en-US" sz="2400" dirty="0"/>
              <a:t>•	Total time must be stated in the documentation</a:t>
            </a:r>
          </a:p>
          <a:p>
            <a:r>
              <a:rPr lang="en-US" sz="2400" dirty="0"/>
              <a:t>•	Preparing to see the patient- review of tests</a:t>
            </a:r>
          </a:p>
          <a:p>
            <a:r>
              <a:rPr lang="en-US" sz="2400" dirty="0"/>
              <a:t>•	Obtaining or reviewing medically appropriate history</a:t>
            </a:r>
          </a:p>
          <a:p>
            <a:r>
              <a:rPr lang="en-US" sz="2400" dirty="0"/>
              <a:t>•	Performing medically appropriate physical exam</a:t>
            </a:r>
          </a:p>
          <a:p>
            <a:r>
              <a:rPr lang="en-US" sz="2400" dirty="0"/>
              <a:t>•	Counseling and educating the patient or caregiver</a:t>
            </a:r>
          </a:p>
          <a:p>
            <a:r>
              <a:rPr lang="en-US" sz="2400" dirty="0"/>
              <a:t>•	Ordering medications, tests or procedures</a:t>
            </a:r>
          </a:p>
          <a:p>
            <a:r>
              <a:rPr lang="en-US" sz="2400" dirty="0"/>
              <a:t>•	Referring and communicating with other health professionals</a:t>
            </a:r>
          </a:p>
          <a:p>
            <a:r>
              <a:rPr lang="en-US" sz="2400" dirty="0"/>
              <a:t>•	Documentation in EHR</a:t>
            </a:r>
          </a:p>
          <a:p>
            <a:r>
              <a:rPr lang="en-US" sz="2400" dirty="0"/>
              <a:t>•	Interpreting and communicating test results</a:t>
            </a:r>
          </a:p>
          <a:p>
            <a:r>
              <a:rPr lang="en-US" sz="2400" dirty="0"/>
              <a:t>•	Care coordination</a:t>
            </a:r>
          </a:p>
        </p:txBody>
      </p:sp>
      <p:sp>
        <p:nvSpPr>
          <p:cNvPr id="3" name="Title 2"/>
          <p:cNvSpPr>
            <a:spLocks noGrp="1"/>
          </p:cNvSpPr>
          <p:nvPr>
            <p:ph type="title"/>
          </p:nvPr>
        </p:nvSpPr>
        <p:spPr/>
        <p:txBody>
          <a:bodyPr/>
          <a:lstStyle/>
          <a:p>
            <a:r>
              <a:rPr lang="en-US" dirty="0"/>
              <a:t>Documentation elements-time</a:t>
            </a:r>
          </a:p>
        </p:txBody>
      </p:sp>
      <p:sp>
        <p:nvSpPr>
          <p:cNvPr id="4" name="Text Placeholder 3"/>
          <p:cNvSpPr>
            <a:spLocks noGrp="1"/>
          </p:cNvSpPr>
          <p:nvPr>
            <p:ph type="body" sz="quarter" idx="11"/>
          </p:nvPr>
        </p:nvSpPr>
        <p:spPr>
          <a:xfrm>
            <a:off x="295418" y="633049"/>
            <a:ext cx="3327347" cy="407963"/>
          </a:xfrm>
        </p:spPr>
        <p:txBody>
          <a:bodyPr/>
          <a:lstStyle/>
          <a:p>
            <a:r>
              <a:rPr lang="en-US" dirty="0"/>
              <a:t>E&amp;M Coding Changes 2021</a:t>
            </a:r>
          </a:p>
        </p:txBody>
      </p:sp>
    </p:spTree>
    <p:extLst>
      <p:ext uri="{BB962C8B-B14F-4D97-AF65-F5344CB8AC3E}">
        <p14:creationId xmlns:p14="http://schemas.microsoft.com/office/powerpoint/2010/main" val="228833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419" y="1715589"/>
            <a:ext cx="8430570" cy="3927565"/>
          </a:xfrm>
        </p:spPr>
        <p:txBody>
          <a:bodyPr/>
          <a:lstStyle/>
          <a:p>
            <a:endParaRPr lang="en-US" dirty="0"/>
          </a:p>
        </p:txBody>
      </p:sp>
      <p:sp>
        <p:nvSpPr>
          <p:cNvPr id="3" name="Title 2"/>
          <p:cNvSpPr>
            <a:spLocks noGrp="1"/>
          </p:cNvSpPr>
          <p:nvPr>
            <p:ph type="title"/>
          </p:nvPr>
        </p:nvSpPr>
        <p:spPr/>
        <p:txBody>
          <a:bodyPr/>
          <a:lstStyle/>
          <a:p>
            <a:r>
              <a:rPr lang="en-US" dirty="0"/>
              <a:t>New Time per CPT code-new Pt</a:t>
            </a:r>
          </a:p>
        </p:txBody>
      </p:sp>
      <p:sp>
        <p:nvSpPr>
          <p:cNvPr id="4" name="Text Placeholder 3"/>
          <p:cNvSpPr>
            <a:spLocks noGrp="1"/>
          </p:cNvSpPr>
          <p:nvPr>
            <p:ph type="body" sz="quarter" idx="11"/>
          </p:nvPr>
        </p:nvSpPr>
        <p:spPr>
          <a:xfrm>
            <a:off x="295419" y="633049"/>
            <a:ext cx="3196718" cy="407963"/>
          </a:xfrm>
        </p:spPr>
        <p:txBody>
          <a:bodyPr/>
          <a:lstStyle/>
          <a:p>
            <a:r>
              <a:rPr lang="en-US" dirty="0"/>
              <a:t>E&amp;M Coding Changes 2021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5588"/>
            <a:ext cx="9144000" cy="3927565"/>
          </a:xfrm>
          <a:prstGeom prst="rect">
            <a:avLst/>
          </a:prstGeom>
        </p:spPr>
      </p:pic>
    </p:spTree>
    <p:extLst>
      <p:ext uri="{BB962C8B-B14F-4D97-AF65-F5344CB8AC3E}">
        <p14:creationId xmlns:p14="http://schemas.microsoft.com/office/powerpoint/2010/main" val="82938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71FB-710A-4550-86C4-5336B727DF95}"/>
              </a:ext>
            </a:extLst>
          </p:cNvPr>
          <p:cNvSpPr>
            <a:spLocks noGrp="1"/>
          </p:cNvSpPr>
          <p:nvPr>
            <p:ph type="title"/>
          </p:nvPr>
        </p:nvSpPr>
        <p:spPr>
          <a:xfrm>
            <a:off x="628650" y="365126"/>
            <a:ext cx="7886700" cy="794602"/>
          </a:xfrm>
        </p:spPr>
        <p:txBody>
          <a:bodyPr>
            <a:normAutofit/>
          </a:bodyPr>
          <a:lstStyle/>
          <a:p>
            <a:pPr>
              <a:defRPr/>
            </a:pPr>
            <a:r>
              <a:rPr lang="en-US" b="1" dirty="0">
                <a:ea typeface="ＭＳ Ｐゴシック" pitchFamily="34" charset="-128"/>
              </a:rPr>
              <a:t>Webinar Participation</a:t>
            </a:r>
          </a:p>
        </p:txBody>
      </p:sp>
      <p:graphicFrame>
        <p:nvGraphicFramePr>
          <p:cNvPr id="88071" name="Content Placeholder 2">
            <a:extLst>
              <a:ext uri="{FF2B5EF4-FFF2-40B4-BE49-F238E27FC236}">
                <a16:creationId xmlns:a16="http://schemas.microsoft.com/office/drawing/2014/main" id="{F9440103-1661-4501-9B5F-8CE8F92C50AC}"/>
              </a:ext>
            </a:extLst>
          </p:cNvPr>
          <p:cNvGraphicFramePr>
            <a:graphicFrameLocks noGrp="1"/>
          </p:cNvGraphicFramePr>
          <p:nvPr>
            <p:ph idx="1"/>
          </p:nvPr>
        </p:nvGraphicFramePr>
        <p:xfrm>
          <a:off x="267630" y="1515329"/>
          <a:ext cx="8608740" cy="4694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B2B53CD-C646-49B9-844B-88BDF437C24D}"/>
              </a:ext>
            </a:extLst>
          </p:cNvPr>
          <p:cNvPicPr>
            <a:picLocks noChangeAspect="1"/>
          </p:cNvPicPr>
          <p:nvPr/>
        </p:nvPicPr>
        <p:blipFill>
          <a:blip r:embed="rId8"/>
          <a:stretch>
            <a:fillRect/>
          </a:stretch>
        </p:blipFill>
        <p:spPr>
          <a:xfrm>
            <a:off x="3311616" y="5088671"/>
            <a:ext cx="695325" cy="609600"/>
          </a:xfrm>
          <a:prstGeom prst="rect">
            <a:avLst/>
          </a:prstGeom>
        </p:spPr>
      </p:pic>
      <p:pic>
        <p:nvPicPr>
          <p:cNvPr id="6" name="Picture 5">
            <a:extLst>
              <a:ext uri="{FF2B5EF4-FFF2-40B4-BE49-F238E27FC236}">
                <a16:creationId xmlns:a16="http://schemas.microsoft.com/office/drawing/2014/main" id="{A4983EF9-467F-490D-8C00-F35F01CCC0B0}"/>
              </a:ext>
            </a:extLst>
          </p:cNvPr>
          <p:cNvPicPr>
            <a:picLocks noChangeAspect="1"/>
          </p:cNvPicPr>
          <p:nvPr/>
        </p:nvPicPr>
        <p:blipFill>
          <a:blip r:embed="rId9"/>
          <a:stretch>
            <a:fillRect/>
          </a:stretch>
        </p:blipFill>
        <p:spPr>
          <a:xfrm>
            <a:off x="7723946" y="5027130"/>
            <a:ext cx="514350" cy="5619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137" y="1759131"/>
            <a:ext cx="8307977" cy="3796938"/>
          </a:xfrm>
        </p:spPr>
        <p:txBody>
          <a:bodyPr/>
          <a:lstStyle/>
          <a:p>
            <a:endParaRPr lang="en-US" dirty="0"/>
          </a:p>
        </p:txBody>
      </p:sp>
      <p:sp>
        <p:nvSpPr>
          <p:cNvPr id="3" name="Title 2"/>
          <p:cNvSpPr>
            <a:spLocks noGrp="1"/>
          </p:cNvSpPr>
          <p:nvPr>
            <p:ph type="title"/>
          </p:nvPr>
        </p:nvSpPr>
        <p:spPr/>
        <p:txBody>
          <a:bodyPr/>
          <a:lstStyle/>
          <a:p>
            <a:r>
              <a:rPr lang="en-US" dirty="0"/>
              <a:t>New Time per CPT- Established</a:t>
            </a:r>
          </a:p>
        </p:txBody>
      </p:sp>
      <p:sp>
        <p:nvSpPr>
          <p:cNvPr id="4" name="Text Placeholder 3"/>
          <p:cNvSpPr>
            <a:spLocks noGrp="1"/>
          </p:cNvSpPr>
          <p:nvPr>
            <p:ph type="body" sz="quarter" idx="11"/>
          </p:nvPr>
        </p:nvSpPr>
        <p:spPr>
          <a:xfrm>
            <a:off x="295418" y="566057"/>
            <a:ext cx="3240261" cy="474955"/>
          </a:xfrm>
        </p:spPr>
        <p:txBody>
          <a:bodyPr/>
          <a:lstStyle/>
          <a:p>
            <a:r>
              <a:rPr lang="en-US" dirty="0"/>
              <a:t>E&amp;M Coding Changes 2021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4" y="1759131"/>
            <a:ext cx="9107171" cy="3796938"/>
          </a:xfrm>
          <a:prstGeom prst="rect">
            <a:avLst/>
          </a:prstGeom>
        </p:spPr>
      </p:pic>
    </p:spTree>
    <p:extLst>
      <p:ext uri="{BB962C8B-B14F-4D97-AF65-F5344CB8AC3E}">
        <p14:creationId xmlns:p14="http://schemas.microsoft.com/office/powerpoint/2010/main" val="2129566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4469" y="1593669"/>
            <a:ext cx="8307977" cy="3780189"/>
          </a:xfrm>
        </p:spPr>
        <p:txBody>
          <a:bodyPr/>
          <a:lstStyle/>
          <a:p>
            <a:endParaRPr lang="en-US" dirty="0"/>
          </a:p>
        </p:txBody>
      </p:sp>
      <p:sp>
        <p:nvSpPr>
          <p:cNvPr id="3" name="Title 2"/>
          <p:cNvSpPr>
            <a:spLocks noGrp="1"/>
          </p:cNvSpPr>
          <p:nvPr>
            <p:ph type="title"/>
          </p:nvPr>
        </p:nvSpPr>
        <p:spPr>
          <a:xfrm>
            <a:off x="274317" y="963639"/>
            <a:ext cx="8512631" cy="552474"/>
          </a:xfrm>
        </p:spPr>
        <p:txBody>
          <a:bodyPr/>
          <a:lstStyle/>
          <a:p>
            <a:r>
              <a:rPr lang="en-US" dirty="0"/>
              <a:t>Preparing physicians and staff</a:t>
            </a:r>
          </a:p>
        </p:txBody>
      </p:sp>
      <p:sp>
        <p:nvSpPr>
          <p:cNvPr id="4" name="Text Placeholder 3"/>
          <p:cNvSpPr>
            <a:spLocks noGrp="1"/>
          </p:cNvSpPr>
          <p:nvPr>
            <p:ph type="body" sz="quarter" idx="11"/>
          </p:nvPr>
        </p:nvSpPr>
        <p:spPr>
          <a:xfrm>
            <a:off x="295418" y="633049"/>
            <a:ext cx="3301221" cy="407963"/>
          </a:xfrm>
        </p:spPr>
        <p:txBody>
          <a:bodyPr/>
          <a:lstStyle/>
          <a:p>
            <a:r>
              <a:rPr lang="en-US" dirty="0"/>
              <a:t>E&amp;M Coding Changes 2021</a:t>
            </a:r>
          </a:p>
        </p:txBody>
      </p:sp>
      <p:graphicFrame>
        <p:nvGraphicFramePr>
          <p:cNvPr id="5" name="Diagram 4"/>
          <p:cNvGraphicFramePr/>
          <p:nvPr>
            <p:extLst>
              <p:ext uri="{D42A27DB-BD31-4B8C-83A1-F6EECF244321}">
                <p14:modId xmlns:p14="http://schemas.microsoft.com/office/powerpoint/2010/main" val="1705708648"/>
              </p:ext>
            </p:extLst>
          </p:nvPr>
        </p:nvGraphicFramePr>
        <p:xfrm>
          <a:off x="374469" y="1593669"/>
          <a:ext cx="8307977" cy="3640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2567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419" y="1846703"/>
            <a:ext cx="8508947" cy="3787743"/>
          </a:xfrm>
        </p:spPr>
        <p:txBody>
          <a:bodyPr/>
          <a:lstStyle/>
          <a:p>
            <a:endParaRPr lang="en-US" dirty="0"/>
          </a:p>
        </p:txBody>
      </p:sp>
      <p:sp>
        <p:nvSpPr>
          <p:cNvPr id="3" name="Title 2"/>
          <p:cNvSpPr>
            <a:spLocks noGrp="1"/>
          </p:cNvSpPr>
          <p:nvPr>
            <p:ph type="title"/>
          </p:nvPr>
        </p:nvSpPr>
        <p:spPr/>
        <p:txBody>
          <a:bodyPr/>
          <a:lstStyle/>
          <a:p>
            <a:r>
              <a:rPr lang="en-US" dirty="0"/>
              <a:t>What’s the big deal?</a:t>
            </a:r>
          </a:p>
        </p:txBody>
      </p:sp>
      <p:sp>
        <p:nvSpPr>
          <p:cNvPr id="4" name="Text Placeholder 3"/>
          <p:cNvSpPr>
            <a:spLocks noGrp="1"/>
          </p:cNvSpPr>
          <p:nvPr>
            <p:ph type="body" sz="quarter" idx="11"/>
          </p:nvPr>
        </p:nvSpPr>
        <p:spPr>
          <a:xfrm>
            <a:off x="295419" y="633049"/>
            <a:ext cx="3048672" cy="407963"/>
          </a:xfrm>
        </p:spPr>
        <p:txBody>
          <a:bodyPr/>
          <a:lstStyle/>
          <a:p>
            <a:r>
              <a:rPr lang="en-US" dirty="0"/>
              <a:t>E&amp;M Coding Change 2021 </a:t>
            </a:r>
          </a:p>
        </p:txBody>
      </p:sp>
      <p:graphicFrame>
        <p:nvGraphicFramePr>
          <p:cNvPr id="5" name="Diagram 4"/>
          <p:cNvGraphicFramePr/>
          <p:nvPr>
            <p:extLst>
              <p:ext uri="{D42A27DB-BD31-4B8C-83A1-F6EECF244321}">
                <p14:modId xmlns:p14="http://schemas.microsoft.com/office/powerpoint/2010/main" val="1695502453"/>
              </p:ext>
            </p:extLst>
          </p:nvPr>
        </p:nvGraphicFramePr>
        <p:xfrm>
          <a:off x="295418" y="1619794"/>
          <a:ext cx="8508947" cy="4206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835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5768" y="2074985"/>
            <a:ext cx="8117638" cy="3298873"/>
          </a:xfrm>
        </p:spPr>
        <p:txBody>
          <a:bodyPr/>
          <a:lstStyle/>
          <a:p>
            <a:r>
              <a:rPr lang="en-US" sz="2400" dirty="0"/>
              <a:t>Levels 2-5 established office visit codes average increase is more than 29%.</a:t>
            </a:r>
          </a:p>
          <a:p>
            <a:r>
              <a:rPr lang="en-US" sz="2400" dirty="0"/>
              <a:t>Decision Health projects more than 2 million in additional payments for codes 99203-99204 based on announced rates.</a:t>
            </a:r>
          </a:p>
          <a:p>
            <a:r>
              <a:rPr lang="en-US" sz="2400" dirty="0"/>
              <a:t>Each office visit CPT code will have a separate reimbursement rate opposed to previous announcements</a:t>
            </a:r>
          </a:p>
        </p:txBody>
      </p:sp>
      <p:sp>
        <p:nvSpPr>
          <p:cNvPr id="3" name="Title 2"/>
          <p:cNvSpPr>
            <a:spLocks noGrp="1"/>
          </p:cNvSpPr>
          <p:nvPr>
            <p:ph type="title"/>
          </p:nvPr>
        </p:nvSpPr>
        <p:spPr/>
        <p:txBody>
          <a:bodyPr/>
          <a:lstStyle/>
          <a:p>
            <a:r>
              <a:rPr lang="en-US" dirty="0"/>
              <a:t>Reimbursement</a:t>
            </a:r>
          </a:p>
        </p:txBody>
      </p:sp>
      <p:sp>
        <p:nvSpPr>
          <p:cNvPr id="4" name="Text Placeholder 3"/>
          <p:cNvSpPr>
            <a:spLocks noGrp="1"/>
          </p:cNvSpPr>
          <p:nvPr>
            <p:ph type="body" sz="quarter" idx="11"/>
          </p:nvPr>
        </p:nvSpPr>
        <p:spPr>
          <a:xfrm>
            <a:off x="295418" y="633049"/>
            <a:ext cx="3144467" cy="407963"/>
          </a:xfrm>
        </p:spPr>
        <p:txBody>
          <a:bodyPr/>
          <a:lstStyle/>
          <a:p>
            <a:r>
              <a:rPr lang="en-US" dirty="0"/>
              <a:t>E&amp;M Coding Changes 2021</a:t>
            </a:r>
          </a:p>
        </p:txBody>
      </p:sp>
    </p:spTree>
    <p:extLst>
      <p:ext uri="{BB962C8B-B14F-4D97-AF65-F5344CB8AC3E}">
        <p14:creationId xmlns:p14="http://schemas.microsoft.com/office/powerpoint/2010/main" val="1249766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dirty="0"/>
              <a:t>Financial impact</a:t>
            </a:r>
          </a:p>
        </p:txBody>
      </p:sp>
      <p:sp>
        <p:nvSpPr>
          <p:cNvPr id="4" name="Text Placeholder 3"/>
          <p:cNvSpPr>
            <a:spLocks noGrp="1"/>
          </p:cNvSpPr>
          <p:nvPr>
            <p:ph type="body" sz="quarter" idx="11"/>
          </p:nvPr>
        </p:nvSpPr>
        <p:spPr>
          <a:xfrm>
            <a:off x="295419" y="633049"/>
            <a:ext cx="3074798" cy="407963"/>
          </a:xfrm>
        </p:spPr>
        <p:txBody>
          <a:bodyPr/>
          <a:lstStyle/>
          <a:p>
            <a:r>
              <a:rPr lang="en-US" dirty="0"/>
              <a:t>E&amp;M Coding Changes 2021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4960"/>
            <a:ext cx="9144000" cy="5273039"/>
          </a:xfrm>
          <a:prstGeom prst="rect">
            <a:avLst/>
          </a:prstGeom>
        </p:spPr>
      </p:pic>
    </p:spTree>
    <p:extLst>
      <p:ext uri="{BB962C8B-B14F-4D97-AF65-F5344CB8AC3E}">
        <p14:creationId xmlns:p14="http://schemas.microsoft.com/office/powerpoint/2010/main" val="45044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675" y="180975"/>
            <a:ext cx="5404432" cy="5591175"/>
          </a:xfrm>
          <a:prstGeom prst="rect">
            <a:avLst/>
          </a:prstGeom>
        </p:spPr>
      </p:pic>
    </p:spTree>
    <p:extLst>
      <p:ext uri="{BB962C8B-B14F-4D97-AF65-F5344CB8AC3E}">
        <p14:creationId xmlns:p14="http://schemas.microsoft.com/office/powerpoint/2010/main" val="2425325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0593" y="1571366"/>
            <a:ext cx="8334103" cy="3993411"/>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Per CMS Learning Session on August 12, 2019</a:t>
            </a:r>
          </a:p>
        </p:txBody>
      </p:sp>
      <p:sp>
        <p:nvSpPr>
          <p:cNvPr id="3" name="Title 2"/>
          <p:cNvSpPr>
            <a:spLocks noGrp="1"/>
          </p:cNvSpPr>
          <p:nvPr>
            <p:ph type="title"/>
          </p:nvPr>
        </p:nvSpPr>
        <p:spPr/>
        <p:txBody>
          <a:bodyPr/>
          <a:lstStyle/>
          <a:p>
            <a:r>
              <a:rPr lang="en-US" dirty="0"/>
              <a:t>Big Bucks</a:t>
            </a:r>
          </a:p>
        </p:txBody>
      </p:sp>
      <p:sp>
        <p:nvSpPr>
          <p:cNvPr id="4" name="Text Placeholder 3"/>
          <p:cNvSpPr>
            <a:spLocks noGrp="1"/>
          </p:cNvSpPr>
          <p:nvPr>
            <p:ph type="body" sz="quarter" idx="11"/>
          </p:nvPr>
        </p:nvSpPr>
        <p:spPr>
          <a:xfrm>
            <a:off x="295418" y="633049"/>
            <a:ext cx="3214135" cy="407963"/>
          </a:xfrm>
        </p:spPr>
        <p:txBody>
          <a:bodyPr/>
          <a:lstStyle/>
          <a:p>
            <a:r>
              <a:rPr lang="en-US" dirty="0"/>
              <a:t>E&amp;M Coding Changes 2021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41" y="1571366"/>
            <a:ext cx="8364117" cy="3715268"/>
          </a:xfrm>
          <a:prstGeom prst="rect">
            <a:avLst/>
          </a:prstGeom>
        </p:spPr>
      </p:pic>
    </p:spTree>
    <p:extLst>
      <p:ext uri="{BB962C8B-B14F-4D97-AF65-F5344CB8AC3E}">
        <p14:creationId xmlns:p14="http://schemas.microsoft.com/office/powerpoint/2010/main" val="553966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720" y="1750423"/>
            <a:ext cx="8255726" cy="3701143"/>
          </a:xfrm>
        </p:spPr>
        <p:txBody>
          <a:bodyPr/>
          <a:lstStyle/>
          <a:p>
            <a:endParaRPr lang="en-US" sz="2400" dirty="0"/>
          </a:p>
          <a:p>
            <a:endParaRPr lang="en-US" sz="2400" dirty="0"/>
          </a:p>
          <a:p>
            <a:r>
              <a:rPr lang="en-US" sz="3600" dirty="0"/>
              <a:t>"It is not the strongest or the most intelligent who will survive but those who can best manage </a:t>
            </a:r>
            <a:r>
              <a:rPr lang="en-US" sz="3600" b="1" dirty="0"/>
              <a:t>change</a:t>
            </a:r>
            <a:r>
              <a:rPr lang="en-US" sz="3600" dirty="0"/>
              <a:t>." - ...</a:t>
            </a:r>
          </a:p>
          <a:p>
            <a:r>
              <a:rPr lang="en-US" sz="3600" dirty="0"/>
              <a:t>							Charles Darwin </a:t>
            </a:r>
          </a:p>
        </p:txBody>
      </p:sp>
      <p:sp>
        <p:nvSpPr>
          <p:cNvPr id="3" name="Title 2"/>
          <p:cNvSpPr>
            <a:spLocks noGrp="1"/>
          </p:cNvSpPr>
          <p:nvPr>
            <p:ph type="title"/>
          </p:nvPr>
        </p:nvSpPr>
        <p:spPr/>
        <p:txBody>
          <a:bodyPr/>
          <a:lstStyle/>
          <a:p>
            <a:r>
              <a:rPr lang="en-US" dirty="0"/>
              <a:t>conclusion</a:t>
            </a:r>
          </a:p>
        </p:txBody>
      </p:sp>
      <p:sp>
        <p:nvSpPr>
          <p:cNvPr id="4" name="Text Placeholder 3"/>
          <p:cNvSpPr>
            <a:spLocks noGrp="1"/>
          </p:cNvSpPr>
          <p:nvPr>
            <p:ph type="body" sz="quarter" idx="11"/>
          </p:nvPr>
        </p:nvSpPr>
        <p:spPr>
          <a:xfrm>
            <a:off x="295418" y="633049"/>
            <a:ext cx="3153175" cy="407963"/>
          </a:xfrm>
        </p:spPr>
        <p:txBody>
          <a:bodyPr/>
          <a:lstStyle/>
          <a:p>
            <a:r>
              <a:rPr lang="en-US" dirty="0"/>
              <a:t>E&amp;M Coding Changes 2021</a:t>
            </a:r>
          </a:p>
        </p:txBody>
      </p:sp>
    </p:spTree>
    <p:extLst>
      <p:ext uri="{BB962C8B-B14F-4D97-AF65-F5344CB8AC3E}">
        <p14:creationId xmlns:p14="http://schemas.microsoft.com/office/powerpoint/2010/main" val="2559837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419" y="963639"/>
            <a:ext cx="8299939" cy="4836270"/>
          </a:xfrm>
        </p:spPr>
        <p:txBody>
          <a:bodyPr/>
          <a:lstStyle/>
          <a:p>
            <a:endParaRPr lang="en-US" dirty="0"/>
          </a:p>
          <a:p>
            <a:endParaRPr lang="en-US" dirty="0"/>
          </a:p>
          <a:p>
            <a:endParaRPr lang="en-US" dirty="0"/>
          </a:p>
          <a:p>
            <a:endParaRPr lang="en-US" dirty="0"/>
          </a:p>
          <a:p>
            <a:r>
              <a:rPr lang="en-US" b="1" dirty="0">
                <a:hlinkClick r:id="rId2"/>
              </a:rPr>
              <a:t>Summary: 2020 Medicare Physician Fee Schedule and Quality ...</a:t>
            </a:r>
            <a:endParaRPr lang="en-US" b="1" dirty="0"/>
          </a:p>
          <a:p>
            <a:r>
              <a:rPr lang="en-US" i="1" dirty="0"/>
              <a:t>www.ama-assn.org/system/files/2019-08/2020-pfs-qpp-final-rule.pdf</a:t>
            </a:r>
            <a:endParaRPr lang="en-US" dirty="0"/>
          </a:p>
          <a:p>
            <a:endParaRPr lang="en-US" sz="2400" dirty="0"/>
          </a:p>
          <a:p>
            <a:r>
              <a:rPr lang="en-US" i="1" dirty="0">
                <a:hlinkClick r:id="rId3"/>
              </a:rPr>
              <a:t>https://</a:t>
            </a:r>
            <a:r>
              <a:rPr lang="en-US" b="1" i="1" dirty="0">
                <a:hlinkClick r:id="rId3"/>
              </a:rPr>
              <a:t>www.hfma.org</a:t>
            </a:r>
            <a:r>
              <a:rPr lang="en-US" i="1" dirty="0">
                <a:hlinkClick r:id="rId3"/>
              </a:rPr>
              <a:t>/.../fs-cy</a:t>
            </a:r>
            <a:r>
              <a:rPr lang="en-US" b="1" i="1" dirty="0">
                <a:hlinkClick r:id="rId3"/>
              </a:rPr>
              <a:t>2020-physician-fee-schedule-proposed-rule</a:t>
            </a:r>
            <a:r>
              <a:rPr lang="en-US" i="1" dirty="0">
                <a:hlinkClick r:id="rId3"/>
              </a:rPr>
              <a:t>2-081519.pdf</a:t>
            </a:r>
            <a:endParaRPr lang="en-US" i="1" dirty="0"/>
          </a:p>
          <a:p>
            <a:endParaRPr lang="en-US" sz="2400" i="1" dirty="0"/>
          </a:p>
          <a:p>
            <a:r>
              <a:rPr lang="en-US" sz="2400" i="1" dirty="0">
                <a:hlinkClick r:id="rId4"/>
              </a:rPr>
              <a:t>www.MGMA.com</a:t>
            </a:r>
            <a:endParaRPr lang="en-US" sz="2400" i="1" dirty="0"/>
          </a:p>
          <a:p>
            <a:endParaRPr lang="en-US" sz="2400" dirty="0"/>
          </a:p>
          <a:p>
            <a:r>
              <a:rPr lang="en-US" sz="2400">
                <a:hlinkClick r:id="rId5"/>
              </a:rPr>
              <a:t>https://pbn.decisionhealth.com</a:t>
            </a:r>
            <a:endParaRPr lang="en-US" sz="2400"/>
          </a:p>
          <a:p>
            <a:endParaRPr lang="en-US" sz="2400" dirty="0"/>
          </a:p>
        </p:txBody>
      </p:sp>
      <p:sp>
        <p:nvSpPr>
          <p:cNvPr id="3" name="Title 2"/>
          <p:cNvSpPr>
            <a:spLocks noGrp="1"/>
          </p:cNvSpPr>
          <p:nvPr>
            <p:ph type="title"/>
          </p:nvPr>
        </p:nvSpPr>
        <p:spPr/>
        <p:txBody>
          <a:bodyPr/>
          <a:lstStyle/>
          <a:p>
            <a:r>
              <a:rPr lang="en-US"/>
              <a:t>Resources</a:t>
            </a:r>
            <a:endParaRPr lang="en-US" dirty="0"/>
          </a:p>
        </p:txBody>
      </p:sp>
      <p:sp>
        <p:nvSpPr>
          <p:cNvPr id="4" name="Text Placeholder 3"/>
          <p:cNvSpPr>
            <a:spLocks noGrp="1"/>
          </p:cNvSpPr>
          <p:nvPr>
            <p:ph type="body" sz="quarter" idx="11"/>
          </p:nvPr>
        </p:nvSpPr>
        <p:spPr>
          <a:xfrm>
            <a:off x="295419" y="633049"/>
            <a:ext cx="3614730" cy="407963"/>
          </a:xfrm>
        </p:spPr>
        <p:txBody>
          <a:bodyPr/>
          <a:lstStyle/>
          <a:p>
            <a:r>
              <a:rPr lang="en-US" dirty="0"/>
              <a:t>E&amp;M Coding Changes 2021</a:t>
            </a:r>
          </a:p>
        </p:txBody>
      </p:sp>
    </p:spTree>
    <p:extLst>
      <p:ext uri="{BB962C8B-B14F-4D97-AF65-F5344CB8AC3E}">
        <p14:creationId xmlns:p14="http://schemas.microsoft.com/office/powerpoint/2010/main" val="2813412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9580" y="641254"/>
            <a:ext cx="3226629" cy="4374156"/>
          </a:xfrm>
          <a:prstGeom prst="rect">
            <a:avLst/>
          </a:prstGeom>
        </p:spPr>
      </p:pic>
      <p:sp>
        <p:nvSpPr>
          <p:cNvPr id="3" name="Rectangle 2"/>
          <p:cNvSpPr/>
          <p:nvPr/>
        </p:nvSpPr>
        <p:spPr>
          <a:xfrm>
            <a:off x="3867665" y="641254"/>
            <a:ext cx="4572000" cy="4893647"/>
          </a:xfrm>
          <a:prstGeom prst="rect">
            <a:avLst/>
          </a:prstGeom>
        </p:spPr>
        <p:txBody>
          <a:bodyPr>
            <a:spAutoFit/>
          </a:bodyPr>
          <a:lstStyle/>
          <a:p>
            <a:r>
              <a:rPr lang="en-US" b="1" dirty="0">
                <a:solidFill>
                  <a:srgbClr val="595959"/>
                </a:solidFill>
                <a:latin typeface="Arial" panose="020B0604020202020204" pitchFamily="34" charset="0"/>
              </a:rPr>
              <a:t>TAMMIE W. LUNCEFORD</a:t>
            </a:r>
            <a:r>
              <a:rPr lang="en-US" sz="1100" b="1" dirty="0">
                <a:solidFill>
                  <a:srgbClr val="595959"/>
                </a:solidFill>
                <a:latin typeface="Arial" panose="020B0604020202020204" pitchFamily="34" charset="0"/>
              </a:rPr>
              <a:t>, </a:t>
            </a:r>
            <a:r>
              <a:rPr lang="en-US" sz="1200" b="1" dirty="0">
                <a:solidFill>
                  <a:srgbClr val="595959"/>
                </a:solidFill>
                <a:latin typeface="Arial" panose="020B0604020202020204" pitchFamily="34" charset="0"/>
              </a:rPr>
              <a:t>CMPE, CPC </a:t>
            </a:r>
            <a:endParaRPr lang="en-US" sz="1100" b="1" dirty="0">
              <a:solidFill>
                <a:srgbClr val="595959"/>
              </a:solidFill>
              <a:latin typeface="Arial" panose="020B0604020202020204" pitchFamily="34" charset="0"/>
            </a:endParaRPr>
          </a:p>
          <a:p>
            <a:r>
              <a:rPr lang="en-US" sz="1200" b="1" dirty="0">
                <a:solidFill>
                  <a:srgbClr val="595959"/>
                </a:solidFill>
                <a:latin typeface="Arial" panose="020B0604020202020204" pitchFamily="34" charset="0"/>
              </a:rPr>
              <a:t>Consultant </a:t>
            </a:r>
          </a:p>
          <a:p>
            <a:r>
              <a:rPr lang="en-US" sz="1000" dirty="0">
                <a:solidFill>
                  <a:srgbClr val="080808"/>
                </a:solidFill>
                <a:latin typeface="Arial" panose="020B0604020202020204" pitchFamily="34" charset="0"/>
              </a:rPr>
              <a:t>2500 Acton Road | Birmingham, AL 35243 </a:t>
            </a:r>
          </a:p>
          <a:p>
            <a:pPr lvl="0"/>
            <a:r>
              <a:rPr lang="en-US" sz="1000" dirty="0">
                <a:solidFill>
                  <a:srgbClr val="080808"/>
                </a:solidFill>
                <a:latin typeface="Arial" panose="020B0604020202020204" pitchFamily="34" charset="0"/>
              </a:rPr>
              <a:t>D 205.769.3262 | F 205.979.6313 </a:t>
            </a:r>
            <a:endParaRPr lang="en-US" sz="1000" dirty="0">
              <a:solidFill>
                <a:srgbClr val="000000"/>
              </a:solidFill>
              <a:latin typeface="Arial" panose="020B0604020202020204" pitchFamily="34" charset="0"/>
            </a:endParaRPr>
          </a:p>
          <a:p>
            <a:r>
              <a:rPr lang="en-US" sz="1000" dirty="0">
                <a:solidFill>
                  <a:srgbClr val="0063A9"/>
                </a:solidFill>
                <a:latin typeface="Arial" panose="020B0604020202020204" pitchFamily="34" charset="0"/>
              </a:rPr>
              <a:t>Tammie.Lunceford@warrenaverett.com </a:t>
            </a:r>
          </a:p>
          <a:p>
            <a:endParaRPr lang="en-US" sz="1000" dirty="0">
              <a:solidFill>
                <a:srgbClr val="000000"/>
              </a:solidFill>
              <a:latin typeface="Arial" panose="020B0604020202020204" pitchFamily="34" charset="0"/>
            </a:endParaRPr>
          </a:p>
          <a:p>
            <a:pPr lvl="0" defTabSz="342900"/>
            <a:r>
              <a:rPr lang="en-US" sz="1200" dirty="0">
                <a:solidFill>
                  <a:srgbClr val="006EA9"/>
                </a:solidFill>
                <a:latin typeface="Arial"/>
                <a:cs typeface="Arial"/>
              </a:rPr>
              <a:t>Profile</a:t>
            </a:r>
            <a:endParaRPr lang="en-US" sz="1000" dirty="0">
              <a:solidFill>
                <a:srgbClr val="000000"/>
              </a:solidFill>
              <a:latin typeface="Arial" panose="020B0604020202020204" pitchFamily="34" charset="0"/>
            </a:endParaRPr>
          </a:p>
          <a:p>
            <a:r>
              <a:rPr lang="en-US" sz="1000" dirty="0">
                <a:solidFill>
                  <a:srgbClr val="595959"/>
                </a:solidFill>
                <a:latin typeface="Arial" panose="020B0604020202020204" pitchFamily="34" charset="0"/>
              </a:rPr>
              <a:t>Tammie Lunceford serves Warren Averett as a dental and healthcare consultant. She obtained her Bachelor of Science in Health Administration from UAB in 1995. Tammie is a Certified Medical Practice Executive, CMPE, Certified Professional Coder, CPC and registered with the American Society of Pathology as a medical laboratory technician, collectively bringing her clinical and administrative experience to more than 25 years. Tammie was formerly the Director of Primary Care University of Alabama Health Services Foundation and Director of Business Operations Urology Centers of Alabama. She has served in an Administrator or Director role in multiple specialties, with health systems, private practice, and medical management organizations. Tammie serves medical and dental practices by evaluating scheduling, patient flow, operational efficiencies, revenue cycle management, and EMR selection process and planning. In addition, she has experience with the Merit Based Incentive Program. Throughout this past year held workshops for Alabama MGMA State Conferences and regional workshops across Florida and Alabama, including the Medical Association for the State of Alabama</a:t>
            </a:r>
            <a:r>
              <a:rPr lang="en-US" sz="1000" dirty="0">
                <a:solidFill>
                  <a:srgbClr val="404040"/>
                </a:solidFill>
                <a:latin typeface="Arial" panose="020B0604020202020204" pitchFamily="34" charset="0"/>
              </a:rPr>
              <a:t>. </a:t>
            </a:r>
          </a:p>
          <a:p>
            <a:endParaRPr lang="en-US" sz="1000" dirty="0">
              <a:solidFill>
                <a:srgbClr val="404040"/>
              </a:solidFill>
              <a:latin typeface="Arial" panose="020B0604020202020204" pitchFamily="34" charset="0"/>
            </a:endParaRPr>
          </a:p>
          <a:p>
            <a:pPr lvl="0" defTabSz="342900"/>
            <a:r>
              <a:rPr lang="en-US" sz="1200" dirty="0">
                <a:solidFill>
                  <a:srgbClr val="006EA9"/>
                </a:solidFill>
                <a:latin typeface="Arial"/>
                <a:cs typeface="Arial"/>
              </a:rPr>
              <a:t>Professional affiliations:</a:t>
            </a:r>
            <a:endParaRPr lang="en-US" sz="1000" dirty="0">
              <a:solidFill>
                <a:srgbClr val="404040"/>
              </a:solidFill>
              <a:latin typeface="Arial" panose="020B0604020202020204" pitchFamily="34" charset="0"/>
            </a:endParaRPr>
          </a:p>
          <a:p>
            <a:r>
              <a:rPr lang="en-US" sz="1000" dirty="0">
                <a:solidFill>
                  <a:srgbClr val="595959"/>
                </a:solidFill>
                <a:latin typeface="Arial" panose="020B0604020202020204" pitchFamily="34" charset="0"/>
              </a:rPr>
              <a:t>• State and Local Medical Group Management Association</a:t>
            </a:r>
          </a:p>
          <a:p>
            <a:r>
              <a:rPr lang="en-US" sz="1000" dirty="0">
                <a:solidFill>
                  <a:srgbClr val="595959"/>
                </a:solidFill>
                <a:latin typeface="Arial" panose="020B0604020202020204" pitchFamily="34" charset="0"/>
              </a:rPr>
              <a:t>• American Association of Professional Coders</a:t>
            </a:r>
          </a:p>
          <a:p>
            <a:r>
              <a:rPr lang="en-US" sz="1000" dirty="0">
                <a:solidFill>
                  <a:srgbClr val="595959"/>
                </a:solidFill>
                <a:latin typeface="Arial" panose="020B0604020202020204" pitchFamily="34" charset="0"/>
              </a:rPr>
              <a:t>• American Society of Clinical Pathology</a:t>
            </a:r>
          </a:p>
          <a:p>
            <a:r>
              <a:rPr lang="en-US" sz="1000" dirty="0">
                <a:solidFill>
                  <a:srgbClr val="595959"/>
                </a:solidFill>
                <a:latin typeface="Arial" panose="020B0604020202020204" pitchFamily="34" charset="0"/>
              </a:rPr>
              <a:t>	</a:t>
            </a:r>
          </a:p>
        </p:txBody>
      </p:sp>
      <p:cxnSp>
        <p:nvCxnSpPr>
          <p:cNvPr id="6" name="Straight Connector 5"/>
          <p:cNvCxnSpPr/>
          <p:nvPr/>
        </p:nvCxnSpPr>
        <p:spPr>
          <a:xfrm>
            <a:off x="3666209" y="641254"/>
            <a:ext cx="3896251" cy="0"/>
          </a:xfrm>
          <a:prstGeom prst="line">
            <a:avLst/>
          </a:prstGeom>
          <a:noFill/>
          <a:ln w="1905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7" name="Straight Connector 6"/>
          <p:cNvCxnSpPr/>
          <p:nvPr/>
        </p:nvCxnSpPr>
        <p:spPr>
          <a:xfrm>
            <a:off x="7910803" y="641254"/>
            <a:ext cx="0" cy="980897"/>
          </a:xfrm>
          <a:prstGeom prst="line">
            <a:avLst/>
          </a:prstGeom>
          <a:noFill/>
          <a:ln w="1905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8" name="Straight Connector 7"/>
          <p:cNvCxnSpPr/>
          <p:nvPr/>
        </p:nvCxnSpPr>
        <p:spPr>
          <a:xfrm>
            <a:off x="3666209" y="1650280"/>
            <a:ext cx="3896251" cy="0"/>
          </a:xfrm>
          <a:prstGeom prst="line">
            <a:avLst/>
          </a:prstGeom>
          <a:noFill/>
          <a:ln w="19050" cmpd="sng">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62835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2575"/>
            <a:ext cx="8039100" cy="646113"/>
          </a:xfrm>
        </p:spPr>
        <p:txBody>
          <a:bodyPr>
            <a:normAutofit fontScale="90000"/>
          </a:bodyPr>
          <a:lstStyle/>
          <a:p>
            <a:r>
              <a:rPr lang="en-US" dirty="0">
                <a:latin typeface="+mn-lt"/>
              </a:rPr>
              <a:t>Zoom Reminders &amp; Audio Information</a:t>
            </a:r>
          </a:p>
        </p:txBody>
      </p:sp>
      <p:sp>
        <p:nvSpPr>
          <p:cNvPr id="5" name="Content Placeholder 4"/>
          <p:cNvSpPr>
            <a:spLocks noGrp="1"/>
          </p:cNvSpPr>
          <p:nvPr>
            <p:ph idx="4294967295"/>
          </p:nvPr>
        </p:nvSpPr>
        <p:spPr>
          <a:xfrm>
            <a:off x="2686050" y="1144588"/>
            <a:ext cx="6457950" cy="342900"/>
          </a:xfrm>
        </p:spPr>
        <p:txBody>
          <a:bodyPr vert="horz" lIns="68580" tIns="34290" rIns="68580" bIns="34290" rtlCol="0" anchor="t">
            <a:normAutofit fontScale="85000" lnSpcReduction="20000"/>
          </a:bodyPr>
          <a:lstStyle/>
          <a:p>
            <a:pPr marL="0" indent="0">
              <a:buNone/>
            </a:pPr>
            <a:endParaRPr lang="en-US" b="1" i="1" dirty="0">
              <a:cs typeface="Calibri"/>
            </a:endParaRPr>
          </a:p>
          <a:p>
            <a:pPr marL="0" indent="0">
              <a:buNone/>
            </a:pPr>
            <a:endParaRPr lang="en-US" b="1" i="1" dirty="0">
              <a:cs typeface="Calibri"/>
            </a:endParaRPr>
          </a:p>
          <a:p>
            <a:pPr marL="0" indent="0">
              <a:buNone/>
            </a:pPr>
            <a:endParaRPr lang="en-US" b="1" i="1" dirty="0">
              <a:cs typeface="Calibri"/>
            </a:endParaRPr>
          </a:p>
          <a:p>
            <a:pPr marL="0" indent="0">
              <a:buNone/>
            </a:pPr>
            <a:endParaRPr lang="en-US" b="1" i="1" dirty="0">
              <a:cs typeface="Calibri"/>
            </a:endParaRPr>
          </a:p>
          <a:p>
            <a:pPr marL="0" indent="0">
              <a:buNone/>
            </a:pPr>
            <a:endParaRPr lang="en-US" b="1" i="1" dirty="0">
              <a:cs typeface="Calibri"/>
            </a:endParaRPr>
          </a:p>
        </p:txBody>
      </p:sp>
      <p:pic>
        <p:nvPicPr>
          <p:cNvPr id="3" name="Picture 2">
            <a:extLst>
              <a:ext uri="{FF2B5EF4-FFF2-40B4-BE49-F238E27FC236}">
                <a16:creationId xmlns:a16="http://schemas.microsoft.com/office/drawing/2014/main" id="{8ACFAFFC-4871-4C0F-8B19-A1D602DAF8E8}"/>
              </a:ext>
            </a:extLst>
          </p:cNvPr>
          <p:cNvPicPr>
            <a:picLocks noChangeAspect="1"/>
          </p:cNvPicPr>
          <p:nvPr/>
        </p:nvPicPr>
        <p:blipFill>
          <a:blip r:embed="rId3"/>
          <a:stretch>
            <a:fillRect/>
          </a:stretch>
        </p:blipFill>
        <p:spPr>
          <a:xfrm>
            <a:off x="352209" y="1088278"/>
            <a:ext cx="4667682" cy="4370204"/>
          </a:xfrm>
          <a:prstGeom prst="rect">
            <a:avLst/>
          </a:prstGeom>
        </p:spPr>
      </p:pic>
      <p:pic>
        <p:nvPicPr>
          <p:cNvPr id="6" name="Picture 5">
            <a:extLst>
              <a:ext uri="{FF2B5EF4-FFF2-40B4-BE49-F238E27FC236}">
                <a16:creationId xmlns:a16="http://schemas.microsoft.com/office/drawing/2014/main" id="{1C680F6A-5D19-4B6F-9458-8A7B9821FA45}"/>
              </a:ext>
            </a:extLst>
          </p:cNvPr>
          <p:cNvPicPr>
            <a:picLocks noChangeAspect="1"/>
          </p:cNvPicPr>
          <p:nvPr/>
        </p:nvPicPr>
        <p:blipFill>
          <a:blip r:embed="rId4"/>
          <a:stretch>
            <a:fillRect/>
          </a:stretch>
        </p:blipFill>
        <p:spPr>
          <a:xfrm>
            <a:off x="187743" y="5713412"/>
            <a:ext cx="8717089" cy="992188"/>
          </a:xfrm>
          <a:prstGeom prst="rect">
            <a:avLst/>
          </a:prstGeom>
        </p:spPr>
      </p:pic>
      <p:pic>
        <p:nvPicPr>
          <p:cNvPr id="9" name="Picture 8">
            <a:extLst>
              <a:ext uri="{FF2B5EF4-FFF2-40B4-BE49-F238E27FC236}">
                <a16:creationId xmlns:a16="http://schemas.microsoft.com/office/drawing/2014/main" id="{D3EF0D74-2B14-4F90-B774-8820F70DEFFD}"/>
              </a:ext>
            </a:extLst>
          </p:cNvPr>
          <p:cNvPicPr>
            <a:picLocks noChangeAspect="1"/>
          </p:cNvPicPr>
          <p:nvPr/>
        </p:nvPicPr>
        <p:blipFill>
          <a:blip r:embed="rId5"/>
          <a:stretch>
            <a:fillRect/>
          </a:stretch>
        </p:blipFill>
        <p:spPr>
          <a:xfrm>
            <a:off x="1063076" y="5262566"/>
            <a:ext cx="960203" cy="576122"/>
          </a:xfrm>
          <a:prstGeom prst="rect">
            <a:avLst/>
          </a:prstGeom>
        </p:spPr>
      </p:pic>
      <p:cxnSp>
        <p:nvCxnSpPr>
          <p:cNvPr id="12" name="Straight Arrow Connector 11">
            <a:extLst>
              <a:ext uri="{FF2B5EF4-FFF2-40B4-BE49-F238E27FC236}">
                <a16:creationId xmlns:a16="http://schemas.microsoft.com/office/drawing/2014/main" id="{07657857-2856-42DA-9BE5-66786409F702}"/>
              </a:ext>
            </a:extLst>
          </p:cNvPr>
          <p:cNvCxnSpPr>
            <a:cxnSpLocks/>
          </p:cNvCxnSpPr>
          <p:nvPr/>
        </p:nvCxnSpPr>
        <p:spPr>
          <a:xfrm flipH="1">
            <a:off x="3486154" y="4343400"/>
            <a:ext cx="1828799" cy="0"/>
          </a:xfrm>
          <a:prstGeom prst="straightConnector1">
            <a:avLst/>
          </a:prstGeom>
          <a:noFill/>
          <a:ln w="76200" cap="flat" cmpd="sng" algn="ctr">
            <a:solidFill>
              <a:srgbClr val="DB9F4E"/>
            </a:solidFill>
            <a:prstDash val="solid"/>
            <a:miter lim="800000"/>
            <a:tailEnd type="triangle"/>
          </a:ln>
          <a:effectLst/>
        </p:spPr>
      </p:cxnSp>
      <p:pic>
        <p:nvPicPr>
          <p:cNvPr id="2" name="Picture 1">
            <a:extLst>
              <a:ext uri="{FF2B5EF4-FFF2-40B4-BE49-F238E27FC236}">
                <a16:creationId xmlns:a16="http://schemas.microsoft.com/office/drawing/2014/main" id="{D331F1B7-7F83-406C-8AC8-E49D1CECF8BF}"/>
              </a:ext>
            </a:extLst>
          </p:cNvPr>
          <p:cNvPicPr>
            <a:picLocks noChangeAspect="1"/>
          </p:cNvPicPr>
          <p:nvPr/>
        </p:nvPicPr>
        <p:blipFill>
          <a:blip r:embed="rId6"/>
          <a:stretch>
            <a:fillRect/>
          </a:stretch>
        </p:blipFill>
        <p:spPr>
          <a:xfrm>
            <a:off x="4803997" y="929273"/>
            <a:ext cx="4100835" cy="4688214"/>
          </a:xfrm>
          <a:prstGeom prst="rect">
            <a:avLst/>
          </a:prstGeom>
        </p:spPr>
      </p:pic>
    </p:spTree>
    <p:extLst>
      <p:ext uri="{BB962C8B-B14F-4D97-AF65-F5344CB8AC3E}">
        <p14:creationId xmlns:p14="http://schemas.microsoft.com/office/powerpoint/2010/main" val="418695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60758" y="3752853"/>
            <a:ext cx="3939099" cy="2452685"/>
          </a:xfrm>
        </p:spPr>
        <p:txBody>
          <a:bodyPr>
            <a:normAutofit/>
          </a:bodyPr>
          <a:lstStyle/>
          <a:p>
            <a:pPr lvl="0"/>
            <a:r>
              <a:rPr lang="en-US" sz="3100" dirty="0">
                <a:latin typeface="Lucida Sans"/>
              </a:rPr>
              <a:t>Best Beginnings 2020</a:t>
            </a:r>
            <a:br>
              <a:rPr lang="en-US" sz="3100" dirty="0">
                <a:latin typeface="Lucida Sans"/>
              </a:rPr>
            </a:br>
            <a:r>
              <a:rPr lang="en-US" sz="3100" dirty="0">
                <a:latin typeface="Lucida Sans"/>
              </a:rPr>
              <a:t>January to September </a:t>
            </a:r>
          </a:p>
        </p:txBody>
      </p:sp>
      <p:sp>
        <p:nvSpPr>
          <p:cNvPr id="3" name="Content Placeholder 2"/>
          <p:cNvSpPr txBox="1">
            <a:spLocks noGrp="1"/>
          </p:cNvSpPr>
          <p:nvPr>
            <p:ph idx="1"/>
          </p:nvPr>
        </p:nvSpPr>
        <p:spPr>
          <a:xfrm>
            <a:off x="4618509" y="3634264"/>
            <a:ext cx="4525491" cy="2452685"/>
          </a:xfrm>
        </p:spPr>
        <p:txBody>
          <a:bodyPr anchor="ctr">
            <a:normAutofit/>
          </a:bodyPr>
          <a:lstStyle/>
          <a:p>
            <a:pPr lvl="0">
              <a:spcBef>
                <a:spcPts val="700"/>
              </a:spcBef>
            </a:pPr>
            <a:r>
              <a:rPr lang="en-US" sz="2800" dirty="0">
                <a:latin typeface="Lucida Sans"/>
              </a:rPr>
              <a:t>Development</a:t>
            </a:r>
          </a:p>
          <a:p>
            <a:pPr lvl="0">
              <a:spcBef>
                <a:spcPts val="700"/>
              </a:spcBef>
            </a:pPr>
            <a:r>
              <a:rPr lang="en-US" sz="2800" dirty="0">
                <a:latin typeface="Lucida Sans"/>
              </a:rPr>
              <a:t>Autism</a:t>
            </a:r>
          </a:p>
          <a:p>
            <a:pPr lvl="0">
              <a:spcBef>
                <a:spcPts val="700"/>
              </a:spcBef>
            </a:pPr>
            <a:r>
              <a:rPr lang="en-US" sz="2800" dirty="0">
                <a:latin typeface="Lucida Sans"/>
              </a:rPr>
              <a:t>Social-Emotional</a:t>
            </a:r>
          </a:p>
          <a:p>
            <a:pPr lvl="0">
              <a:spcBef>
                <a:spcPts val="700"/>
              </a:spcBef>
            </a:pPr>
            <a:r>
              <a:rPr lang="en-US" sz="2800" dirty="0">
                <a:latin typeface="Lucida Sans"/>
              </a:rPr>
              <a:t>Maternal Depression</a:t>
            </a:r>
          </a:p>
        </p:txBody>
      </p:sp>
      <p:sp>
        <p:nvSpPr>
          <p:cNvPr id="4" name="Date Placeholder 3"/>
          <p:cNvSpPr txBox="1"/>
          <p:nvPr/>
        </p:nvSpPr>
        <p:spPr>
          <a:xfrm>
            <a:off x="360758" y="6356351"/>
            <a:ext cx="2057400" cy="36512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000" b="0" i="0" u="none" strike="noStrike" kern="1200" cap="none" spc="0" normalizeH="0" baseline="0" noProof="0">
              <a:ln>
                <a:noFill/>
              </a:ln>
              <a:solidFill>
                <a:srgbClr val="404040"/>
              </a:solidFill>
              <a:effectLst/>
              <a:uLnTx/>
              <a:uFillTx/>
              <a:latin typeface="Calibri" pitchFamily="34"/>
              <a:ea typeface="+mn-ea"/>
              <a:cs typeface="+mn-cs"/>
            </a:endParaRPr>
          </a:p>
        </p:txBody>
      </p:sp>
      <p:pic>
        <p:nvPicPr>
          <p:cNvPr id="5" name="Picture 6" descr="A picture containing drawing&#10;&#10;Description automatically generated"/>
          <p:cNvPicPr>
            <a:picLocks noChangeAspect="1"/>
          </p:cNvPicPr>
          <p:nvPr/>
        </p:nvPicPr>
        <p:blipFill>
          <a:blip r:embed="rId2"/>
          <a:stretch>
            <a:fillRect/>
          </a:stretch>
        </p:blipFill>
        <p:spPr>
          <a:xfrm>
            <a:off x="904240" y="301558"/>
            <a:ext cx="6791960" cy="2962993"/>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EC14-086D-4859-88AB-31EE310C2112}"/>
              </a:ext>
            </a:extLst>
          </p:cNvPr>
          <p:cNvSpPr>
            <a:spLocks noGrp="1"/>
          </p:cNvSpPr>
          <p:nvPr>
            <p:ph type="title"/>
          </p:nvPr>
        </p:nvSpPr>
        <p:spPr/>
        <p:txBody>
          <a:bodyPr/>
          <a:lstStyle/>
          <a:p>
            <a:r>
              <a:rPr lang="en-US" dirty="0"/>
              <a:t>Mike Warren Challenge </a:t>
            </a:r>
          </a:p>
        </p:txBody>
      </p:sp>
      <p:pic>
        <p:nvPicPr>
          <p:cNvPr id="4" name="Content Placeholder 3">
            <a:extLst>
              <a:ext uri="{FF2B5EF4-FFF2-40B4-BE49-F238E27FC236}">
                <a16:creationId xmlns:a16="http://schemas.microsoft.com/office/drawing/2014/main" id="{958D523E-89F5-41EE-A7EE-28553D2BCCEA}"/>
              </a:ext>
            </a:extLst>
          </p:cNvPr>
          <p:cNvPicPr>
            <a:picLocks noGrp="1" noChangeAspect="1"/>
          </p:cNvPicPr>
          <p:nvPr>
            <p:ph idx="1"/>
          </p:nvPr>
        </p:nvPicPr>
        <p:blipFill>
          <a:blip r:embed="rId2"/>
          <a:stretch>
            <a:fillRect/>
          </a:stretch>
        </p:blipFill>
        <p:spPr>
          <a:xfrm>
            <a:off x="799481" y="1505918"/>
            <a:ext cx="2566638" cy="1841152"/>
          </a:xfrm>
          <a:prstGeom prst="rect">
            <a:avLst/>
          </a:prstGeom>
        </p:spPr>
      </p:pic>
      <p:sp>
        <p:nvSpPr>
          <p:cNvPr id="5" name="Rectangle 4">
            <a:extLst>
              <a:ext uri="{FF2B5EF4-FFF2-40B4-BE49-F238E27FC236}">
                <a16:creationId xmlns:a16="http://schemas.microsoft.com/office/drawing/2014/main" id="{F6B456D4-48C0-4866-BE5C-C0A90E31757E}"/>
              </a:ext>
            </a:extLst>
          </p:cNvPr>
          <p:cNvSpPr/>
          <p:nvPr/>
        </p:nvSpPr>
        <p:spPr>
          <a:xfrm>
            <a:off x="880945" y="3749197"/>
            <a:ext cx="6695511" cy="2308324"/>
          </a:xfrm>
          <a:prstGeom prst="rect">
            <a:avLst/>
          </a:prstGeom>
        </p:spPr>
        <p:txBody>
          <a:bodyPr wrap="square">
            <a:spAutoFit/>
          </a:bodyPr>
          <a:lstStyle/>
          <a:p>
            <a:pPr lvl="0">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Children’s of Alabama’s CEO Mike Warren has issued a challenge of the state’s pediatricians for donations for ACHIA, for which he will match additional COA funds up to $10,000.  You can make a donation going to this website: </a:t>
            </a:r>
            <a:r>
              <a:rPr lang="en-US" sz="2400" dirty="0">
                <a:hlinkClick r:id="rId3"/>
              </a:rPr>
              <a:t>https://www.alaap.org/mike-warren-challenge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809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897687" y="2665413"/>
            <a:ext cx="4529137" cy="1525587"/>
          </a:xfrm>
        </p:spPr>
        <p:txBody>
          <a:bodyPr>
            <a:normAutofit lnSpcReduction="10000"/>
          </a:bodyPr>
          <a:lstStyle/>
          <a:p>
            <a:pPr marL="0" indent="0">
              <a:lnSpc>
                <a:spcPct val="80000"/>
              </a:lnSpc>
              <a:buNone/>
            </a:pPr>
            <a:r>
              <a:rPr lang="en-US" sz="4000" dirty="0">
                <a:solidFill>
                  <a:schemeClr val="bg2">
                    <a:lumMod val="25000"/>
                  </a:schemeClr>
                </a:solidFill>
                <a:latin typeface="Arial"/>
                <a:cs typeface="Arial"/>
              </a:rPr>
              <a:t>E &amp; M Coding Changes 2021- How to Prepare</a:t>
            </a:r>
          </a:p>
        </p:txBody>
      </p:sp>
      <p:sp>
        <p:nvSpPr>
          <p:cNvPr id="4" name="TextBox 3"/>
          <p:cNvSpPr txBox="1"/>
          <p:nvPr/>
        </p:nvSpPr>
        <p:spPr>
          <a:xfrm>
            <a:off x="454955" y="4785645"/>
            <a:ext cx="4322144" cy="369332"/>
          </a:xfrm>
          <a:prstGeom prst="rect">
            <a:avLst/>
          </a:prstGeom>
          <a:noFill/>
        </p:spPr>
        <p:txBody>
          <a:bodyPr wrap="square" rtlCol="0">
            <a:spAutoFit/>
          </a:bodyPr>
          <a:lstStyle/>
          <a:p>
            <a:r>
              <a:rPr lang="en-US" cap="all" dirty="0">
                <a:solidFill>
                  <a:schemeClr val="bg2">
                    <a:lumMod val="50000"/>
                  </a:schemeClr>
                </a:solidFill>
                <a:latin typeface="Arial"/>
                <a:cs typeface="Arial"/>
              </a:rPr>
              <a:t>Tammie W. Lunceford CMPE CPC</a:t>
            </a:r>
          </a:p>
        </p:txBody>
      </p:sp>
    </p:spTree>
    <p:extLst>
      <p:ext uri="{BB962C8B-B14F-4D97-AF65-F5344CB8AC3E}">
        <p14:creationId xmlns:p14="http://schemas.microsoft.com/office/powerpoint/2010/main" val="340519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5768" y="1516114"/>
            <a:ext cx="7765610" cy="4160786"/>
          </a:xfrm>
        </p:spPr>
        <p:txBody>
          <a:bodyPr/>
          <a:lstStyle/>
          <a:p>
            <a:r>
              <a:rPr lang="en-US" sz="2000" dirty="0"/>
              <a:t>•	</a:t>
            </a:r>
            <a:r>
              <a:rPr lang="en-US" sz="2400" dirty="0"/>
              <a:t>The E&amp;M Change was finalized as part of the CMS</a:t>
            </a:r>
          </a:p>
          <a:p>
            <a:r>
              <a:rPr lang="en-US" sz="2400" dirty="0"/>
              <a:t>	 2020 Physician Fee Schedule </a:t>
            </a:r>
            <a:r>
              <a:rPr lang="en-US" sz="2400"/>
              <a:t>but the change </a:t>
            </a:r>
            <a:r>
              <a:rPr lang="en-US" sz="2400" dirty="0"/>
              <a:t>is 	  	</a:t>
            </a:r>
            <a:r>
              <a:rPr lang="en-US" sz="2400"/>
              <a:t> reflected </a:t>
            </a:r>
            <a:r>
              <a:rPr lang="en-US" sz="2400" dirty="0"/>
              <a:t>with all payers.</a:t>
            </a:r>
          </a:p>
          <a:p>
            <a:endParaRPr lang="en-US" sz="2000" dirty="0"/>
          </a:p>
          <a:p>
            <a:r>
              <a:rPr lang="en-US" sz="2400" dirty="0"/>
              <a:t>•	1995 and 1997 Documentation guidelines have not</a:t>
            </a:r>
          </a:p>
          <a:p>
            <a:r>
              <a:rPr lang="en-US" sz="2400" dirty="0"/>
              <a:t>	drastically changed in over 30 years. </a:t>
            </a:r>
          </a:p>
          <a:p>
            <a:endParaRPr lang="en-US" sz="2400" dirty="0"/>
          </a:p>
          <a:p>
            <a:r>
              <a:rPr lang="en-US" sz="2400" dirty="0"/>
              <a:t>•	Physician and other billable providers are not trained 	on coding, billing and documentation principles in </a:t>
            </a:r>
          </a:p>
          <a:p>
            <a:r>
              <a:rPr lang="en-US" sz="2400" dirty="0"/>
              <a:t>	their medical training. </a:t>
            </a:r>
          </a:p>
        </p:txBody>
      </p:sp>
      <p:sp>
        <p:nvSpPr>
          <p:cNvPr id="3" name="Title 2"/>
          <p:cNvSpPr>
            <a:spLocks noGrp="1"/>
          </p:cNvSpPr>
          <p:nvPr>
            <p:ph type="title"/>
          </p:nvPr>
        </p:nvSpPr>
        <p:spPr/>
        <p:txBody>
          <a:bodyPr/>
          <a:lstStyle/>
          <a:p>
            <a:r>
              <a:rPr lang="en-US" dirty="0"/>
              <a:t>Overview</a:t>
            </a:r>
          </a:p>
        </p:txBody>
      </p:sp>
      <p:sp>
        <p:nvSpPr>
          <p:cNvPr id="4" name="Text Placeholder 3"/>
          <p:cNvSpPr>
            <a:spLocks noGrp="1"/>
          </p:cNvSpPr>
          <p:nvPr>
            <p:ph type="body" sz="quarter" idx="11"/>
          </p:nvPr>
        </p:nvSpPr>
        <p:spPr>
          <a:xfrm>
            <a:off x="295419" y="633049"/>
            <a:ext cx="3066090" cy="407963"/>
          </a:xfrm>
        </p:spPr>
        <p:txBody>
          <a:bodyPr/>
          <a:lstStyle/>
          <a:p>
            <a:r>
              <a:rPr lang="en-US" dirty="0"/>
              <a:t>E&amp;M Coding Changes 2021</a:t>
            </a:r>
          </a:p>
        </p:txBody>
      </p:sp>
    </p:spTree>
    <p:extLst>
      <p:ext uri="{BB962C8B-B14F-4D97-AF65-F5344CB8AC3E}">
        <p14:creationId xmlns:p14="http://schemas.microsoft.com/office/powerpoint/2010/main" val="160845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dirty="0"/>
              <a:t>Why change?</a:t>
            </a:r>
          </a:p>
        </p:txBody>
      </p:sp>
      <p:sp>
        <p:nvSpPr>
          <p:cNvPr id="4" name="Text Placeholder 3"/>
          <p:cNvSpPr>
            <a:spLocks noGrp="1"/>
          </p:cNvSpPr>
          <p:nvPr>
            <p:ph type="body" sz="quarter" idx="11"/>
          </p:nvPr>
        </p:nvSpPr>
        <p:spPr>
          <a:xfrm>
            <a:off x="295418" y="633049"/>
            <a:ext cx="3118341" cy="407963"/>
          </a:xfrm>
        </p:spPr>
        <p:txBody>
          <a:bodyPr/>
          <a:lstStyle/>
          <a:p>
            <a:r>
              <a:rPr lang="en-US" dirty="0"/>
              <a:t>E&amp;M Coding Change 2021</a:t>
            </a:r>
          </a:p>
        </p:txBody>
      </p:sp>
      <p:graphicFrame>
        <p:nvGraphicFramePr>
          <p:cNvPr id="5" name="Diagram 4"/>
          <p:cNvGraphicFramePr/>
          <p:nvPr>
            <p:extLst>
              <p:ext uri="{D42A27DB-BD31-4B8C-83A1-F6EECF244321}">
                <p14:modId xmlns:p14="http://schemas.microsoft.com/office/powerpoint/2010/main" val="46300990"/>
              </p:ext>
            </p:extLst>
          </p:nvPr>
        </p:nvGraphicFramePr>
        <p:xfrm>
          <a:off x="721563" y="1750423"/>
          <a:ext cx="7765610" cy="385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251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5768" y="2074985"/>
            <a:ext cx="7765610" cy="3611712"/>
          </a:xfrm>
        </p:spPr>
        <p:txBody>
          <a:bodyPr/>
          <a:lstStyle/>
          <a:p>
            <a:r>
              <a:rPr lang="en-US" sz="2400" dirty="0"/>
              <a:t>EHR’s have changed the way physician’s document.</a:t>
            </a:r>
          </a:p>
          <a:p>
            <a:endParaRPr lang="en-US" sz="2400" dirty="0"/>
          </a:p>
          <a:p>
            <a:r>
              <a:rPr lang="en-US" sz="2400" dirty="0"/>
              <a:t>	•	We went from poor handwriting to not being able </a:t>
            </a:r>
          </a:p>
          <a:p>
            <a:r>
              <a:rPr lang="en-US" sz="2400" dirty="0"/>
              <a:t>		to understand multiple pages of documentation.</a:t>
            </a:r>
          </a:p>
          <a:p>
            <a:endParaRPr lang="en-US" sz="2400" dirty="0"/>
          </a:p>
          <a:p>
            <a:r>
              <a:rPr lang="en-US" sz="2400" dirty="0"/>
              <a:t>	•	Patient behaviors have changed! They do not </a:t>
            </a:r>
          </a:p>
          <a:p>
            <a:r>
              <a:rPr lang="en-US" sz="2400" dirty="0"/>
              <a:t>		visit the physician regularly. Some visits are more</a:t>
            </a:r>
          </a:p>
          <a:p>
            <a:r>
              <a:rPr lang="en-US" sz="2400" dirty="0"/>
              <a:t>		detailed than others.</a:t>
            </a:r>
          </a:p>
        </p:txBody>
      </p:sp>
      <p:sp>
        <p:nvSpPr>
          <p:cNvPr id="3" name="Title 2"/>
          <p:cNvSpPr>
            <a:spLocks noGrp="1"/>
          </p:cNvSpPr>
          <p:nvPr>
            <p:ph type="title"/>
          </p:nvPr>
        </p:nvSpPr>
        <p:spPr/>
        <p:txBody>
          <a:bodyPr/>
          <a:lstStyle/>
          <a:p>
            <a:r>
              <a:rPr lang="en-US" dirty="0"/>
              <a:t>Why change? Other reasons</a:t>
            </a:r>
          </a:p>
        </p:txBody>
      </p:sp>
      <p:sp>
        <p:nvSpPr>
          <p:cNvPr id="4" name="Text Placeholder 3"/>
          <p:cNvSpPr>
            <a:spLocks noGrp="1"/>
          </p:cNvSpPr>
          <p:nvPr>
            <p:ph type="body" sz="quarter" idx="11"/>
          </p:nvPr>
        </p:nvSpPr>
        <p:spPr>
          <a:xfrm>
            <a:off x="295418" y="633049"/>
            <a:ext cx="2961587" cy="407963"/>
          </a:xfrm>
        </p:spPr>
        <p:txBody>
          <a:bodyPr/>
          <a:lstStyle/>
          <a:p>
            <a:r>
              <a:rPr lang="en-US" dirty="0"/>
              <a:t>E&amp;M Coding Change 2021</a:t>
            </a:r>
          </a:p>
        </p:txBody>
      </p:sp>
    </p:spTree>
    <p:extLst>
      <p:ext uri="{BB962C8B-B14F-4D97-AF65-F5344CB8AC3E}">
        <p14:creationId xmlns:p14="http://schemas.microsoft.com/office/powerpoint/2010/main" val="1551150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ragraph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ulleted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1478</Words>
  <Application>Microsoft Office PowerPoint</Application>
  <PresentationFormat>On-screen Show (4:3)</PresentationFormat>
  <Paragraphs>215</Paragraphs>
  <Slides>29</Slides>
  <Notes>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29</vt:i4>
      </vt:variant>
    </vt:vector>
  </HeadingPairs>
  <TitlesOfParts>
    <vt:vector size="39" baseType="lpstr">
      <vt:lpstr>Arial</vt:lpstr>
      <vt:lpstr>Calibri</vt:lpstr>
      <vt:lpstr>Calibri Light</vt:lpstr>
      <vt:lpstr>Lucida Sans</vt:lpstr>
      <vt:lpstr>Custom Design</vt:lpstr>
      <vt:lpstr>4_Custom Design</vt:lpstr>
      <vt:lpstr>2_Custom Design</vt:lpstr>
      <vt:lpstr>Paragraph Style</vt:lpstr>
      <vt:lpstr>Bulleted Style</vt:lpstr>
      <vt:lpstr>1_Office Theme</vt:lpstr>
      <vt:lpstr>Alabama Chapter-AAP  Practice Management Association  2019 Webinar Series </vt:lpstr>
      <vt:lpstr>Webinar Participation</vt:lpstr>
      <vt:lpstr>Zoom Reminders &amp; Audio Information</vt:lpstr>
      <vt:lpstr>Best Beginnings 2020 January to September </vt:lpstr>
      <vt:lpstr>Mike Warren Challenge </vt:lpstr>
      <vt:lpstr>PowerPoint Presentation</vt:lpstr>
      <vt:lpstr>Overview</vt:lpstr>
      <vt:lpstr>Why change?</vt:lpstr>
      <vt:lpstr>Why change? Other reasons</vt:lpstr>
      <vt:lpstr>Who is making changes?</vt:lpstr>
      <vt:lpstr>What codes are changing?</vt:lpstr>
      <vt:lpstr>New or established?</vt:lpstr>
      <vt:lpstr>Code Descriptions</vt:lpstr>
      <vt:lpstr>Code Description example</vt:lpstr>
      <vt:lpstr>Medical Decision-making</vt:lpstr>
      <vt:lpstr>Medical Decision-making</vt:lpstr>
      <vt:lpstr>Coding time</vt:lpstr>
      <vt:lpstr>Documentation elements-time</vt:lpstr>
      <vt:lpstr>New Time per CPT code-new Pt</vt:lpstr>
      <vt:lpstr>New Time per CPT- Established</vt:lpstr>
      <vt:lpstr>Preparing physicians and staff</vt:lpstr>
      <vt:lpstr>What’s the big deal?</vt:lpstr>
      <vt:lpstr>Reimbursement</vt:lpstr>
      <vt:lpstr>Financial impact</vt:lpstr>
      <vt:lpstr>PowerPoint Presentation</vt:lpstr>
      <vt:lpstr>Big Bucks</vt:lpstr>
      <vt:lpstr>conclusion</vt:lpstr>
      <vt:lpstr>Resources</vt:lpstr>
      <vt:lpstr>PowerPoint Presentation</vt:lpstr>
    </vt:vector>
  </TitlesOfParts>
  <Company>Greenfield/Belser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Espinoza</dc:creator>
  <cp:lastModifiedBy>Linda Champion</cp:lastModifiedBy>
  <cp:revision>79</cp:revision>
  <cp:lastPrinted>2019-11-20T17:58:32Z</cp:lastPrinted>
  <dcterms:created xsi:type="dcterms:W3CDTF">2013-07-09T16:34:00Z</dcterms:created>
  <dcterms:modified xsi:type="dcterms:W3CDTF">2019-11-20T17:58:32Z</dcterms:modified>
</cp:coreProperties>
</file>